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  <p:sldMasterId id="2147483677" r:id="rId3"/>
  </p:sldMasterIdLst>
  <p:notesMasterIdLst>
    <p:notesMasterId r:id="rId6"/>
  </p:notesMasterIdLst>
  <p:handoutMasterIdLst>
    <p:handoutMasterId r:id="rId7"/>
  </p:handoutMasterIdLst>
  <p:sldIdLst>
    <p:sldId id="256" r:id="rId4"/>
    <p:sldId id="269" r:id="rId5"/>
  </p:sldIdLst>
  <p:sldSz cx="12192000" cy="6858000"/>
  <p:notesSz cx="9601200" cy="15087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67"/>
    <p:restoredTop sz="94694"/>
  </p:normalViewPr>
  <p:slideViewPr>
    <p:cSldViewPr snapToGrid="0">
      <p:cViewPr varScale="1">
        <p:scale>
          <a:sx n="101" d="100"/>
          <a:sy n="101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32" d="100"/>
          <a:sy n="132" d="100"/>
        </p:scale>
        <p:origin x="64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Jans" userId="ac890b5d-a4cf-4516-83c3-0922cc9d7f77" providerId="ADAL" clId="{80D11782-4D5F-4D5F-BF89-7B87ACD6B3C8}"/>
    <pc:docChg chg="undo custSel addSld modSld modNotesMaster modHandout">
      <pc:chgData name="Nina Jans" userId="ac890b5d-a4cf-4516-83c3-0922cc9d7f77" providerId="ADAL" clId="{80D11782-4D5F-4D5F-BF89-7B87ACD6B3C8}" dt="2025-11-13T07:10:00.356" v="1446"/>
      <pc:docMkLst>
        <pc:docMk/>
      </pc:docMkLst>
      <pc:sldChg chg="addSp delSp modSp mod">
        <pc:chgData name="Nina Jans" userId="ac890b5d-a4cf-4516-83c3-0922cc9d7f77" providerId="ADAL" clId="{80D11782-4D5F-4D5F-BF89-7B87ACD6B3C8}" dt="2025-11-12T08:56:48.935" v="83" actId="1076"/>
        <pc:sldMkLst>
          <pc:docMk/>
          <pc:sldMk cId="4051530061" sldId="256"/>
        </pc:sldMkLst>
        <pc:spChg chg="mod">
          <ac:chgData name="Nina Jans" userId="ac890b5d-a4cf-4516-83c3-0922cc9d7f77" providerId="ADAL" clId="{80D11782-4D5F-4D5F-BF89-7B87ACD6B3C8}" dt="2025-11-12T08:56:48.935" v="83" actId="1076"/>
          <ac:spMkLst>
            <pc:docMk/>
            <pc:sldMk cId="4051530061" sldId="256"/>
            <ac:spMk id="2" creationId="{A1113E7A-B54C-1F02-0885-ED05678533F2}"/>
          </ac:spMkLst>
        </pc:spChg>
      </pc:sldChg>
      <pc:sldChg chg="delSp modSp new mod">
        <pc:chgData name="Nina Jans" userId="ac890b5d-a4cf-4516-83c3-0922cc9d7f77" providerId="ADAL" clId="{80D11782-4D5F-4D5F-BF89-7B87ACD6B3C8}" dt="2025-11-12T09:01:45.014" v="131" actId="14100"/>
        <pc:sldMkLst>
          <pc:docMk/>
          <pc:sldMk cId="1035582937" sldId="260"/>
        </pc:sldMkLst>
        <pc:spChg chg="mod">
          <ac:chgData name="Nina Jans" userId="ac890b5d-a4cf-4516-83c3-0922cc9d7f77" providerId="ADAL" clId="{80D11782-4D5F-4D5F-BF89-7B87ACD6B3C8}" dt="2025-11-12T09:01:45.014" v="131" actId="14100"/>
          <ac:spMkLst>
            <pc:docMk/>
            <pc:sldMk cId="1035582937" sldId="260"/>
            <ac:spMk id="2" creationId="{F5D7179B-110E-D75D-3BA9-412FFD62DC08}"/>
          </ac:spMkLst>
        </pc:spChg>
      </pc:sldChg>
      <pc:sldChg chg="modSp add mod">
        <pc:chgData name="Nina Jans" userId="ac890b5d-a4cf-4516-83c3-0922cc9d7f77" providerId="ADAL" clId="{80D11782-4D5F-4D5F-BF89-7B87ACD6B3C8}" dt="2025-11-12T09:03:36.741" v="148" actId="20577"/>
        <pc:sldMkLst>
          <pc:docMk/>
          <pc:sldMk cId="1034014718" sldId="261"/>
        </pc:sldMkLst>
        <pc:spChg chg="mod">
          <ac:chgData name="Nina Jans" userId="ac890b5d-a4cf-4516-83c3-0922cc9d7f77" providerId="ADAL" clId="{80D11782-4D5F-4D5F-BF89-7B87ACD6B3C8}" dt="2025-11-12T09:03:36.741" v="148" actId="20577"/>
          <ac:spMkLst>
            <pc:docMk/>
            <pc:sldMk cId="1034014718" sldId="261"/>
            <ac:spMk id="2" creationId="{AA023D7C-9A01-2C8F-F223-54BF168F49D5}"/>
          </ac:spMkLst>
        </pc:spChg>
      </pc:sldChg>
      <pc:sldChg chg="modSp add mod">
        <pc:chgData name="Nina Jans" userId="ac890b5d-a4cf-4516-83c3-0922cc9d7f77" providerId="ADAL" clId="{80D11782-4D5F-4D5F-BF89-7B87ACD6B3C8}" dt="2025-11-12T09:06:57.074" v="216" actId="20577"/>
        <pc:sldMkLst>
          <pc:docMk/>
          <pc:sldMk cId="1590342769" sldId="262"/>
        </pc:sldMkLst>
        <pc:spChg chg="mod">
          <ac:chgData name="Nina Jans" userId="ac890b5d-a4cf-4516-83c3-0922cc9d7f77" providerId="ADAL" clId="{80D11782-4D5F-4D5F-BF89-7B87ACD6B3C8}" dt="2025-11-12T09:06:57.074" v="216" actId="20577"/>
          <ac:spMkLst>
            <pc:docMk/>
            <pc:sldMk cId="1590342769" sldId="262"/>
            <ac:spMk id="2" creationId="{FDE7B40E-100B-BC34-30D8-DA0F31BD3FE2}"/>
          </ac:spMkLst>
        </pc:spChg>
      </pc:sldChg>
      <pc:sldChg chg="modSp add mod">
        <pc:chgData name="Nina Jans" userId="ac890b5d-a4cf-4516-83c3-0922cc9d7f77" providerId="ADAL" clId="{80D11782-4D5F-4D5F-BF89-7B87ACD6B3C8}" dt="2025-11-12T09:05:10.491" v="194" actId="6549"/>
        <pc:sldMkLst>
          <pc:docMk/>
          <pc:sldMk cId="1285391459" sldId="263"/>
        </pc:sldMkLst>
        <pc:spChg chg="mod">
          <ac:chgData name="Nina Jans" userId="ac890b5d-a4cf-4516-83c3-0922cc9d7f77" providerId="ADAL" clId="{80D11782-4D5F-4D5F-BF89-7B87ACD6B3C8}" dt="2025-11-12T09:05:10.491" v="194" actId="6549"/>
          <ac:spMkLst>
            <pc:docMk/>
            <pc:sldMk cId="1285391459" sldId="263"/>
            <ac:spMk id="2" creationId="{0536F460-CECE-B728-1E68-C61F5D5B19FC}"/>
          </ac:spMkLst>
        </pc:spChg>
      </pc:sldChg>
      <pc:sldChg chg="add">
        <pc:chgData name="Nina Jans" userId="ac890b5d-a4cf-4516-83c3-0922cc9d7f77" providerId="ADAL" clId="{80D11782-4D5F-4D5F-BF89-7B87ACD6B3C8}" dt="2025-11-12T09:05:56.947" v="195"/>
        <pc:sldMkLst>
          <pc:docMk/>
          <pc:sldMk cId="2233253368" sldId="264"/>
        </pc:sldMkLst>
      </pc:sldChg>
      <pc:sldChg chg="modSp add mod">
        <pc:chgData name="Nina Jans" userId="ac890b5d-a4cf-4516-83c3-0922cc9d7f77" providerId="ADAL" clId="{80D11782-4D5F-4D5F-BF89-7B87ACD6B3C8}" dt="2025-11-13T07:03:03.679" v="1402" actId="20577"/>
        <pc:sldMkLst>
          <pc:docMk/>
          <pc:sldMk cId="2952280342" sldId="265"/>
        </pc:sldMkLst>
        <pc:spChg chg="mod">
          <ac:chgData name="Nina Jans" userId="ac890b5d-a4cf-4516-83c3-0922cc9d7f77" providerId="ADAL" clId="{80D11782-4D5F-4D5F-BF89-7B87ACD6B3C8}" dt="2025-11-13T07:03:03.679" v="1402" actId="20577"/>
          <ac:spMkLst>
            <pc:docMk/>
            <pc:sldMk cId="2952280342" sldId="265"/>
            <ac:spMk id="2" creationId="{7F18A36F-174B-28D3-A02D-9DC306C8B218}"/>
          </ac:spMkLst>
        </pc:spChg>
      </pc:sldChg>
      <pc:sldChg chg="modSp add mod">
        <pc:chgData name="Nina Jans" userId="ac890b5d-a4cf-4516-83c3-0922cc9d7f77" providerId="ADAL" clId="{80D11782-4D5F-4D5F-BF89-7B87ACD6B3C8}" dt="2025-11-12T09:09:00.504" v="320" actId="255"/>
        <pc:sldMkLst>
          <pc:docMk/>
          <pc:sldMk cId="3599169234" sldId="266"/>
        </pc:sldMkLst>
        <pc:spChg chg="mod">
          <ac:chgData name="Nina Jans" userId="ac890b5d-a4cf-4516-83c3-0922cc9d7f77" providerId="ADAL" clId="{80D11782-4D5F-4D5F-BF89-7B87ACD6B3C8}" dt="2025-11-12T09:09:00.504" v="320" actId="255"/>
          <ac:spMkLst>
            <pc:docMk/>
            <pc:sldMk cId="3599169234" sldId="266"/>
            <ac:spMk id="2" creationId="{47E13CEA-B389-BD01-E019-53176BB60A23}"/>
          </ac:spMkLst>
        </pc:spChg>
      </pc:sldChg>
      <pc:sldChg chg="addSp modSp add mod">
        <pc:chgData name="Nina Jans" userId="ac890b5d-a4cf-4516-83c3-0922cc9d7f77" providerId="ADAL" clId="{80D11782-4D5F-4D5F-BF89-7B87ACD6B3C8}" dt="2025-11-12T09:11:17.322" v="397" actId="20577"/>
        <pc:sldMkLst>
          <pc:docMk/>
          <pc:sldMk cId="1186153500" sldId="267"/>
        </pc:sldMkLst>
        <pc:spChg chg="mod">
          <ac:chgData name="Nina Jans" userId="ac890b5d-a4cf-4516-83c3-0922cc9d7f77" providerId="ADAL" clId="{80D11782-4D5F-4D5F-BF89-7B87ACD6B3C8}" dt="2025-11-12T09:11:17.322" v="397" actId="20577"/>
          <ac:spMkLst>
            <pc:docMk/>
            <pc:sldMk cId="1186153500" sldId="267"/>
            <ac:spMk id="2" creationId="{5BD43FF5-396C-ED52-164E-64FBA56CF41A}"/>
          </ac:spMkLst>
        </pc:spChg>
      </pc:sldChg>
      <pc:sldChg chg="addSp delSp modSp new mod">
        <pc:chgData name="Nina Jans" userId="ac890b5d-a4cf-4516-83c3-0922cc9d7f77" providerId="ADAL" clId="{80D11782-4D5F-4D5F-BF89-7B87ACD6B3C8}" dt="2025-11-12T09:14:04.738" v="1297" actId="12"/>
        <pc:sldMkLst>
          <pc:docMk/>
          <pc:sldMk cId="3302595478" sldId="268"/>
        </pc:sldMkLst>
        <pc:spChg chg="mod">
          <ac:chgData name="Nina Jans" userId="ac890b5d-a4cf-4516-83c3-0922cc9d7f77" providerId="ADAL" clId="{80D11782-4D5F-4D5F-BF89-7B87ACD6B3C8}" dt="2025-11-12T09:14:04.738" v="1297" actId="12"/>
          <ac:spMkLst>
            <pc:docMk/>
            <pc:sldMk cId="3302595478" sldId="268"/>
            <ac:spMk id="3" creationId="{E0596392-F884-5282-81B8-652EF278F22E}"/>
          </ac:spMkLst>
        </pc:spChg>
      </pc:sldChg>
      <pc:sldChg chg="addSp delSp modSp new mod">
        <pc:chgData name="Nina Jans" userId="ac890b5d-a4cf-4516-83c3-0922cc9d7f77" providerId="ADAL" clId="{80D11782-4D5F-4D5F-BF89-7B87ACD6B3C8}" dt="2025-11-13T07:07:41.245" v="1444" actId="1076"/>
        <pc:sldMkLst>
          <pc:docMk/>
          <pc:sldMk cId="2942344535" sldId="269"/>
        </pc:sldMkLst>
        <pc:spChg chg="mod">
          <ac:chgData name="Nina Jans" userId="ac890b5d-a4cf-4516-83c3-0922cc9d7f77" providerId="ADAL" clId="{80D11782-4D5F-4D5F-BF89-7B87ACD6B3C8}" dt="2025-11-13T07:07:36.988" v="1443" actId="20577"/>
          <ac:spMkLst>
            <pc:docMk/>
            <pc:sldMk cId="2942344535" sldId="269"/>
            <ac:spMk id="3" creationId="{DB9AE9A8-49CD-20EC-0817-CBC2BE2FC2FD}"/>
          </ac:spMkLst>
        </pc:spChg>
        <pc:picChg chg="add mod">
          <ac:chgData name="Nina Jans" userId="ac890b5d-a4cf-4516-83c3-0922cc9d7f77" providerId="ADAL" clId="{80D11782-4D5F-4D5F-BF89-7B87ACD6B3C8}" dt="2025-11-13T07:05:15.260" v="1417" actId="1076"/>
          <ac:picMkLst>
            <pc:docMk/>
            <pc:sldMk cId="2942344535" sldId="269"/>
            <ac:picMk id="4" creationId="{C5BBCC64-F01B-1EFA-119C-FA7444F9E68F}"/>
          </ac:picMkLst>
        </pc:picChg>
        <pc:picChg chg="add mod">
          <ac:chgData name="Nina Jans" userId="ac890b5d-a4cf-4516-83c3-0922cc9d7f77" providerId="ADAL" clId="{80D11782-4D5F-4D5F-BF89-7B87ACD6B3C8}" dt="2025-11-13T07:05:59.619" v="1423" actId="1076"/>
          <ac:picMkLst>
            <pc:docMk/>
            <pc:sldMk cId="2942344535" sldId="269"/>
            <ac:picMk id="6" creationId="{DEFB0F00-8D99-DD06-0A91-AE7986140DA3}"/>
          </ac:picMkLst>
        </pc:picChg>
        <pc:picChg chg="add mod">
          <ac:chgData name="Nina Jans" userId="ac890b5d-a4cf-4516-83c3-0922cc9d7f77" providerId="ADAL" clId="{80D11782-4D5F-4D5F-BF89-7B87ACD6B3C8}" dt="2025-11-13T07:07:41.245" v="1444" actId="1076"/>
          <ac:picMkLst>
            <pc:docMk/>
            <pc:sldMk cId="2942344535" sldId="269"/>
            <ac:picMk id="8" creationId="{083BCE4C-D5FE-38AB-F509-18DE2B79533C}"/>
          </ac:picMkLst>
        </pc:picChg>
      </pc:sldChg>
    </pc:docChg>
  </pc:docChgLst>
  <pc:docChgLst>
    <pc:chgData name="Nina Jans" userId="ac890b5d-a4cf-4516-83c3-0922cc9d7f77" providerId="ADAL" clId="{28E6E28F-1B5D-4FC4-8635-2C425E392C6B}"/>
    <pc:docChg chg="delSld">
      <pc:chgData name="Nina Jans" userId="ac890b5d-a4cf-4516-83c3-0922cc9d7f77" providerId="ADAL" clId="{28E6E28F-1B5D-4FC4-8635-2C425E392C6B}" dt="2025-11-28T10:26:26.191" v="1" actId="47"/>
      <pc:docMkLst>
        <pc:docMk/>
      </pc:docMkLst>
      <pc:sldChg chg="del">
        <pc:chgData name="Nina Jans" userId="ac890b5d-a4cf-4516-83c3-0922cc9d7f77" providerId="ADAL" clId="{28E6E28F-1B5D-4FC4-8635-2C425E392C6B}" dt="2025-11-28T10:26:15.476" v="0" actId="47"/>
        <pc:sldMkLst>
          <pc:docMk/>
          <pc:sldMk cId="1787834661" sldId="259"/>
        </pc:sldMkLst>
      </pc:sldChg>
      <pc:sldChg chg="del">
        <pc:chgData name="Nina Jans" userId="ac890b5d-a4cf-4516-83c3-0922cc9d7f77" providerId="ADAL" clId="{28E6E28F-1B5D-4FC4-8635-2C425E392C6B}" dt="2025-11-28T10:26:26.191" v="1" actId="47"/>
        <pc:sldMkLst>
          <pc:docMk/>
          <pc:sldMk cId="1035582937" sldId="260"/>
        </pc:sldMkLst>
      </pc:sldChg>
      <pc:sldChg chg="del">
        <pc:chgData name="Nina Jans" userId="ac890b5d-a4cf-4516-83c3-0922cc9d7f77" providerId="ADAL" clId="{28E6E28F-1B5D-4FC4-8635-2C425E392C6B}" dt="2025-11-28T10:26:26.191" v="1" actId="47"/>
        <pc:sldMkLst>
          <pc:docMk/>
          <pc:sldMk cId="1034014718" sldId="261"/>
        </pc:sldMkLst>
      </pc:sldChg>
      <pc:sldChg chg="del">
        <pc:chgData name="Nina Jans" userId="ac890b5d-a4cf-4516-83c3-0922cc9d7f77" providerId="ADAL" clId="{28E6E28F-1B5D-4FC4-8635-2C425E392C6B}" dt="2025-11-28T10:26:26.191" v="1" actId="47"/>
        <pc:sldMkLst>
          <pc:docMk/>
          <pc:sldMk cId="1590342769" sldId="262"/>
        </pc:sldMkLst>
      </pc:sldChg>
      <pc:sldChg chg="del">
        <pc:chgData name="Nina Jans" userId="ac890b5d-a4cf-4516-83c3-0922cc9d7f77" providerId="ADAL" clId="{28E6E28F-1B5D-4FC4-8635-2C425E392C6B}" dt="2025-11-28T10:26:26.191" v="1" actId="47"/>
        <pc:sldMkLst>
          <pc:docMk/>
          <pc:sldMk cId="1285391459" sldId="263"/>
        </pc:sldMkLst>
      </pc:sldChg>
      <pc:sldChg chg="del">
        <pc:chgData name="Nina Jans" userId="ac890b5d-a4cf-4516-83c3-0922cc9d7f77" providerId="ADAL" clId="{28E6E28F-1B5D-4FC4-8635-2C425E392C6B}" dt="2025-11-28T10:26:26.191" v="1" actId="47"/>
        <pc:sldMkLst>
          <pc:docMk/>
          <pc:sldMk cId="2233253368" sldId="264"/>
        </pc:sldMkLst>
      </pc:sldChg>
      <pc:sldChg chg="del">
        <pc:chgData name="Nina Jans" userId="ac890b5d-a4cf-4516-83c3-0922cc9d7f77" providerId="ADAL" clId="{28E6E28F-1B5D-4FC4-8635-2C425E392C6B}" dt="2025-11-28T10:26:26.191" v="1" actId="47"/>
        <pc:sldMkLst>
          <pc:docMk/>
          <pc:sldMk cId="2952280342" sldId="265"/>
        </pc:sldMkLst>
      </pc:sldChg>
      <pc:sldChg chg="del">
        <pc:chgData name="Nina Jans" userId="ac890b5d-a4cf-4516-83c3-0922cc9d7f77" providerId="ADAL" clId="{28E6E28F-1B5D-4FC4-8635-2C425E392C6B}" dt="2025-11-28T10:26:26.191" v="1" actId="47"/>
        <pc:sldMkLst>
          <pc:docMk/>
          <pc:sldMk cId="3599169234" sldId="266"/>
        </pc:sldMkLst>
      </pc:sldChg>
      <pc:sldChg chg="del">
        <pc:chgData name="Nina Jans" userId="ac890b5d-a4cf-4516-83c3-0922cc9d7f77" providerId="ADAL" clId="{28E6E28F-1B5D-4FC4-8635-2C425E392C6B}" dt="2025-11-28T10:26:26.191" v="1" actId="47"/>
        <pc:sldMkLst>
          <pc:docMk/>
          <pc:sldMk cId="1186153500" sldId="267"/>
        </pc:sldMkLst>
      </pc:sldChg>
      <pc:sldChg chg="del">
        <pc:chgData name="Nina Jans" userId="ac890b5d-a4cf-4516-83c3-0922cc9d7f77" providerId="ADAL" clId="{28E6E28F-1B5D-4FC4-8635-2C425E392C6B}" dt="2025-11-28T10:26:26.191" v="1" actId="47"/>
        <pc:sldMkLst>
          <pc:docMk/>
          <pc:sldMk cId="3302595478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28643FD-199C-515D-374B-C2A2EA0D28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757000"/>
          </a:xfrm>
          <a:prstGeom prst="rect">
            <a:avLst/>
          </a:prstGeom>
        </p:spPr>
        <p:txBody>
          <a:bodyPr vert="horz" lIns="141073" tIns="70537" rIns="141073" bIns="70537" rtlCol="0"/>
          <a:lstStyle>
            <a:lvl1pPr algn="l">
              <a:defRPr sz="19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529D6D-7EA1-D291-523B-0AD6AF2A0F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459" y="0"/>
            <a:ext cx="4160520" cy="757000"/>
          </a:xfrm>
          <a:prstGeom prst="rect">
            <a:avLst/>
          </a:prstGeom>
        </p:spPr>
        <p:txBody>
          <a:bodyPr vert="horz" lIns="141073" tIns="70537" rIns="141073" bIns="70537" rtlCol="0"/>
          <a:lstStyle>
            <a:lvl1pPr algn="r">
              <a:defRPr sz="1900"/>
            </a:lvl1pPr>
          </a:lstStyle>
          <a:p>
            <a:fld id="{0DDDD392-6CD4-9A4F-A78B-27CF63CC768E}" type="datetimeFigureOut">
              <a:rPr lang="de-DE" smtClean="0"/>
              <a:t>28.11.2025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A2450-B559-31F0-2CF3-D1EA3BA975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4330603"/>
            <a:ext cx="4160520" cy="756999"/>
          </a:xfrm>
          <a:prstGeom prst="rect">
            <a:avLst/>
          </a:prstGeom>
        </p:spPr>
        <p:txBody>
          <a:bodyPr vert="horz" lIns="141073" tIns="70537" rIns="141073" bIns="70537" rtlCol="0" anchor="b"/>
          <a:lstStyle>
            <a:lvl1pPr algn="l">
              <a:defRPr sz="19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2A290D-B9E3-B186-6C5A-BE321C35B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9" y="14330603"/>
            <a:ext cx="4160520" cy="756999"/>
          </a:xfrm>
          <a:prstGeom prst="rect">
            <a:avLst/>
          </a:prstGeom>
        </p:spPr>
        <p:txBody>
          <a:bodyPr vert="horz" lIns="141073" tIns="70537" rIns="141073" bIns="70537" rtlCol="0" anchor="b"/>
          <a:lstStyle>
            <a:lvl1pPr algn="r">
              <a:defRPr sz="1900"/>
            </a:lvl1pPr>
          </a:lstStyle>
          <a:p>
            <a:fld id="{7A7664DC-57AA-4A45-9C45-EA1C07B8E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692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4753" userDrawn="1">
          <p15:clr>
            <a:srgbClr val="F26B43"/>
          </p15:clr>
        </p15:guide>
        <p15:guide id="2" pos="3025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757000"/>
          </a:xfrm>
          <a:prstGeom prst="rect">
            <a:avLst/>
          </a:prstGeom>
        </p:spPr>
        <p:txBody>
          <a:bodyPr vert="horz" lIns="141073" tIns="70537" rIns="141073" bIns="70537" rtlCol="0"/>
          <a:lstStyle>
            <a:lvl1pPr algn="l">
              <a:defRPr sz="19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0" cy="757000"/>
          </a:xfrm>
          <a:prstGeom prst="rect">
            <a:avLst/>
          </a:prstGeom>
        </p:spPr>
        <p:txBody>
          <a:bodyPr vert="horz" lIns="141073" tIns="70537" rIns="141073" bIns="70537" rtlCol="0"/>
          <a:lstStyle>
            <a:lvl1pPr algn="r">
              <a:defRPr sz="1900"/>
            </a:lvl1pPr>
          </a:lstStyle>
          <a:p>
            <a:fld id="{AA25BB0A-CF93-7E4B-989D-301489729B27}" type="datetimeFigureOut">
              <a:rPr lang="de-DE" smtClean="0"/>
              <a:t>28.11.2025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3512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73" tIns="70537" rIns="141073" bIns="7053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60121" y="7260907"/>
            <a:ext cx="7680959" cy="5940743"/>
          </a:xfrm>
          <a:prstGeom prst="rect">
            <a:avLst/>
          </a:prstGeom>
        </p:spPr>
        <p:txBody>
          <a:bodyPr vert="horz" lIns="141073" tIns="70537" rIns="141073" bIns="7053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4330603"/>
            <a:ext cx="4160520" cy="756999"/>
          </a:xfrm>
          <a:prstGeom prst="rect">
            <a:avLst/>
          </a:prstGeom>
        </p:spPr>
        <p:txBody>
          <a:bodyPr vert="horz" lIns="141073" tIns="70537" rIns="141073" bIns="70537" rtlCol="0" anchor="b"/>
          <a:lstStyle>
            <a:lvl1pPr algn="l">
              <a:defRPr sz="1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438459" y="14330603"/>
            <a:ext cx="4160520" cy="756999"/>
          </a:xfrm>
          <a:prstGeom prst="rect">
            <a:avLst/>
          </a:prstGeom>
        </p:spPr>
        <p:txBody>
          <a:bodyPr vert="horz" lIns="141073" tIns="70537" rIns="141073" bIns="70537" rtlCol="0" anchor="b"/>
          <a:lstStyle>
            <a:lvl1pPr algn="r">
              <a:defRPr sz="1900"/>
            </a:lvl1pPr>
          </a:lstStyle>
          <a:p>
            <a:fld id="{5EAFBF91-3BD4-7B41-B37A-CD68DC347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38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-Bild_Anim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98253AA-FE09-CA4A-F7B9-64FA2EA3F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48242" b="56296"/>
          <a:stretch>
            <a:fillRect/>
          </a:stretch>
        </p:blipFill>
        <p:spPr>
          <a:xfrm>
            <a:off x="4596129" y="2788659"/>
            <a:ext cx="7595872" cy="4069341"/>
          </a:xfrm>
          <a:prstGeom prst="rect">
            <a:avLst/>
          </a:prstGeom>
        </p:spPr>
      </p:pic>
      <p:sp>
        <p:nvSpPr>
          <p:cNvPr id="35" name="Freihandform 34">
            <a:extLst>
              <a:ext uri="{FF2B5EF4-FFF2-40B4-BE49-F238E27FC236}">
                <a16:creationId xmlns:a16="http://schemas.microsoft.com/office/drawing/2014/main" id="{9DF7E15D-968F-9ECD-667D-4721F43B8A71}"/>
              </a:ext>
            </a:extLst>
          </p:cNvPr>
          <p:cNvSpPr/>
          <p:nvPr userDrawn="1"/>
        </p:nvSpPr>
        <p:spPr>
          <a:xfrm>
            <a:off x="2125065" y="5088282"/>
            <a:ext cx="6619676" cy="1951980"/>
          </a:xfrm>
          <a:custGeom>
            <a:avLst/>
            <a:gdLst>
              <a:gd name="connsiteX0" fmla="*/ 2922334 w 6001581"/>
              <a:gd name="connsiteY0" fmla="*/ 340 h 1769719"/>
              <a:gd name="connsiteX1" fmla="*/ 3797017 w 6001581"/>
              <a:gd name="connsiteY1" fmla="*/ 129058 h 1769719"/>
              <a:gd name="connsiteX2" fmla="*/ 4716428 w 6001581"/>
              <a:gd name="connsiteY2" fmla="*/ 559525 h 1769719"/>
              <a:gd name="connsiteX3" fmla="*/ 4716939 w 6001581"/>
              <a:gd name="connsiteY3" fmla="*/ 559877 h 1769719"/>
              <a:gd name="connsiteX4" fmla="*/ 5618246 w 6001581"/>
              <a:gd name="connsiteY4" fmla="*/ 1382695 h 1769719"/>
              <a:gd name="connsiteX5" fmla="*/ 5625881 w 6001581"/>
              <a:gd name="connsiteY5" fmla="*/ 1390674 h 1769719"/>
              <a:gd name="connsiteX6" fmla="*/ 5886696 w 6001581"/>
              <a:gd name="connsiteY6" fmla="*/ 1659253 h 1769719"/>
              <a:gd name="connsiteX7" fmla="*/ 6001581 w 6001581"/>
              <a:gd name="connsiteY7" fmla="*/ 1769719 h 1769719"/>
              <a:gd name="connsiteX8" fmla="*/ 0 w 6001581"/>
              <a:gd name="connsiteY8" fmla="*/ 1769719 h 1769719"/>
              <a:gd name="connsiteX9" fmla="*/ 101175 w 6001581"/>
              <a:gd name="connsiteY9" fmla="*/ 1580607 h 1769719"/>
              <a:gd name="connsiteX10" fmla="*/ 1078926 w 6001581"/>
              <a:gd name="connsiteY10" fmla="*/ 530546 h 1769719"/>
              <a:gd name="connsiteX11" fmla="*/ 2622806 w 6001581"/>
              <a:gd name="connsiteY11" fmla="*/ 9339 h 1769719"/>
              <a:gd name="connsiteX12" fmla="*/ 2922334 w 6001581"/>
              <a:gd name="connsiteY12" fmla="*/ 340 h 1769719"/>
              <a:gd name="connsiteX0" fmla="*/ 2922334 w 6001581"/>
              <a:gd name="connsiteY0" fmla="*/ 340 h 1778302"/>
              <a:gd name="connsiteX1" fmla="*/ 3797017 w 6001581"/>
              <a:gd name="connsiteY1" fmla="*/ 129058 h 1778302"/>
              <a:gd name="connsiteX2" fmla="*/ 4716428 w 6001581"/>
              <a:gd name="connsiteY2" fmla="*/ 559525 h 1778302"/>
              <a:gd name="connsiteX3" fmla="*/ 4716939 w 6001581"/>
              <a:gd name="connsiteY3" fmla="*/ 559877 h 1778302"/>
              <a:gd name="connsiteX4" fmla="*/ 5618246 w 6001581"/>
              <a:gd name="connsiteY4" fmla="*/ 1382695 h 1778302"/>
              <a:gd name="connsiteX5" fmla="*/ 5625881 w 6001581"/>
              <a:gd name="connsiteY5" fmla="*/ 1390674 h 1778302"/>
              <a:gd name="connsiteX6" fmla="*/ 5886696 w 6001581"/>
              <a:gd name="connsiteY6" fmla="*/ 1659253 h 1778302"/>
              <a:gd name="connsiteX7" fmla="*/ 6001581 w 6001581"/>
              <a:gd name="connsiteY7" fmla="*/ 1769719 h 1778302"/>
              <a:gd name="connsiteX8" fmla="*/ 2980623 w 6001581"/>
              <a:gd name="connsiteY8" fmla="*/ 1778302 h 1778302"/>
              <a:gd name="connsiteX9" fmla="*/ 0 w 6001581"/>
              <a:gd name="connsiteY9" fmla="*/ 1769719 h 1778302"/>
              <a:gd name="connsiteX10" fmla="*/ 101175 w 6001581"/>
              <a:gd name="connsiteY10" fmla="*/ 1580607 h 1778302"/>
              <a:gd name="connsiteX11" fmla="*/ 1078926 w 6001581"/>
              <a:gd name="connsiteY11" fmla="*/ 530546 h 1778302"/>
              <a:gd name="connsiteX12" fmla="*/ 2622806 w 6001581"/>
              <a:gd name="connsiteY12" fmla="*/ 9339 h 1778302"/>
              <a:gd name="connsiteX13" fmla="*/ 2922334 w 6001581"/>
              <a:gd name="connsiteY13" fmla="*/ 340 h 1778302"/>
              <a:gd name="connsiteX0" fmla="*/ 2980623 w 6001581"/>
              <a:gd name="connsiteY0" fmla="*/ 1778302 h 1861204"/>
              <a:gd name="connsiteX1" fmla="*/ 0 w 6001581"/>
              <a:gd name="connsiteY1" fmla="*/ 1769719 h 1861204"/>
              <a:gd name="connsiteX2" fmla="*/ 101175 w 6001581"/>
              <a:gd name="connsiteY2" fmla="*/ 1580607 h 1861204"/>
              <a:gd name="connsiteX3" fmla="*/ 1078926 w 6001581"/>
              <a:gd name="connsiteY3" fmla="*/ 530546 h 1861204"/>
              <a:gd name="connsiteX4" fmla="*/ 2622806 w 6001581"/>
              <a:gd name="connsiteY4" fmla="*/ 9339 h 1861204"/>
              <a:gd name="connsiteX5" fmla="*/ 2922334 w 6001581"/>
              <a:gd name="connsiteY5" fmla="*/ 340 h 1861204"/>
              <a:gd name="connsiteX6" fmla="*/ 3797017 w 6001581"/>
              <a:gd name="connsiteY6" fmla="*/ 129058 h 1861204"/>
              <a:gd name="connsiteX7" fmla="*/ 4716428 w 6001581"/>
              <a:gd name="connsiteY7" fmla="*/ 559525 h 1861204"/>
              <a:gd name="connsiteX8" fmla="*/ 4716939 w 6001581"/>
              <a:gd name="connsiteY8" fmla="*/ 559877 h 1861204"/>
              <a:gd name="connsiteX9" fmla="*/ 5618246 w 6001581"/>
              <a:gd name="connsiteY9" fmla="*/ 1382695 h 1861204"/>
              <a:gd name="connsiteX10" fmla="*/ 5625881 w 6001581"/>
              <a:gd name="connsiteY10" fmla="*/ 1390674 h 1861204"/>
              <a:gd name="connsiteX11" fmla="*/ 5886696 w 6001581"/>
              <a:gd name="connsiteY11" fmla="*/ 1659253 h 1861204"/>
              <a:gd name="connsiteX12" fmla="*/ 6001581 w 6001581"/>
              <a:gd name="connsiteY12" fmla="*/ 1769719 h 1861204"/>
              <a:gd name="connsiteX13" fmla="*/ 3063525 w 6001581"/>
              <a:gd name="connsiteY13" fmla="*/ 1861204 h 1861204"/>
              <a:gd name="connsiteX0" fmla="*/ 2980623 w 6001581"/>
              <a:gd name="connsiteY0" fmla="*/ 1778302 h 1778302"/>
              <a:gd name="connsiteX1" fmla="*/ 0 w 6001581"/>
              <a:gd name="connsiteY1" fmla="*/ 1769719 h 1778302"/>
              <a:gd name="connsiteX2" fmla="*/ 101175 w 6001581"/>
              <a:gd name="connsiteY2" fmla="*/ 1580607 h 1778302"/>
              <a:gd name="connsiteX3" fmla="*/ 1078926 w 6001581"/>
              <a:gd name="connsiteY3" fmla="*/ 530546 h 1778302"/>
              <a:gd name="connsiteX4" fmla="*/ 2622806 w 6001581"/>
              <a:gd name="connsiteY4" fmla="*/ 9339 h 1778302"/>
              <a:gd name="connsiteX5" fmla="*/ 2922334 w 6001581"/>
              <a:gd name="connsiteY5" fmla="*/ 340 h 1778302"/>
              <a:gd name="connsiteX6" fmla="*/ 3797017 w 6001581"/>
              <a:gd name="connsiteY6" fmla="*/ 129058 h 1778302"/>
              <a:gd name="connsiteX7" fmla="*/ 4716428 w 6001581"/>
              <a:gd name="connsiteY7" fmla="*/ 559525 h 1778302"/>
              <a:gd name="connsiteX8" fmla="*/ 4716939 w 6001581"/>
              <a:gd name="connsiteY8" fmla="*/ 559877 h 1778302"/>
              <a:gd name="connsiteX9" fmla="*/ 5618246 w 6001581"/>
              <a:gd name="connsiteY9" fmla="*/ 1382695 h 1778302"/>
              <a:gd name="connsiteX10" fmla="*/ 5625881 w 6001581"/>
              <a:gd name="connsiteY10" fmla="*/ 1390674 h 1778302"/>
              <a:gd name="connsiteX11" fmla="*/ 5886696 w 6001581"/>
              <a:gd name="connsiteY11" fmla="*/ 1659253 h 1778302"/>
              <a:gd name="connsiteX12" fmla="*/ 6001581 w 6001581"/>
              <a:gd name="connsiteY12" fmla="*/ 1769719 h 1778302"/>
              <a:gd name="connsiteX0" fmla="*/ 0 w 6001581"/>
              <a:gd name="connsiteY0" fmla="*/ 1769719 h 1769719"/>
              <a:gd name="connsiteX1" fmla="*/ 101175 w 6001581"/>
              <a:gd name="connsiteY1" fmla="*/ 1580607 h 1769719"/>
              <a:gd name="connsiteX2" fmla="*/ 1078926 w 6001581"/>
              <a:gd name="connsiteY2" fmla="*/ 530546 h 1769719"/>
              <a:gd name="connsiteX3" fmla="*/ 2622806 w 6001581"/>
              <a:gd name="connsiteY3" fmla="*/ 9339 h 1769719"/>
              <a:gd name="connsiteX4" fmla="*/ 2922334 w 6001581"/>
              <a:gd name="connsiteY4" fmla="*/ 340 h 1769719"/>
              <a:gd name="connsiteX5" fmla="*/ 3797017 w 6001581"/>
              <a:gd name="connsiteY5" fmla="*/ 129058 h 1769719"/>
              <a:gd name="connsiteX6" fmla="*/ 4716428 w 6001581"/>
              <a:gd name="connsiteY6" fmla="*/ 559525 h 1769719"/>
              <a:gd name="connsiteX7" fmla="*/ 4716939 w 6001581"/>
              <a:gd name="connsiteY7" fmla="*/ 559877 h 1769719"/>
              <a:gd name="connsiteX8" fmla="*/ 5618246 w 6001581"/>
              <a:gd name="connsiteY8" fmla="*/ 1382695 h 1769719"/>
              <a:gd name="connsiteX9" fmla="*/ 5625881 w 6001581"/>
              <a:gd name="connsiteY9" fmla="*/ 1390674 h 1769719"/>
              <a:gd name="connsiteX10" fmla="*/ 5886696 w 6001581"/>
              <a:gd name="connsiteY10" fmla="*/ 1659253 h 1769719"/>
              <a:gd name="connsiteX11" fmla="*/ 6001581 w 6001581"/>
              <a:gd name="connsiteY11" fmla="*/ 1769719 h 176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1581" h="1769719">
                <a:moveTo>
                  <a:pt x="0" y="1769719"/>
                </a:moveTo>
                <a:lnTo>
                  <a:pt x="101175" y="1580607"/>
                </a:lnTo>
                <a:cubicBezTo>
                  <a:pt x="343372" y="1164367"/>
                  <a:pt x="674900" y="800486"/>
                  <a:pt x="1078926" y="530546"/>
                </a:cubicBezTo>
                <a:cubicBezTo>
                  <a:pt x="1527634" y="231277"/>
                  <a:pt x="2061497" y="51050"/>
                  <a:pt x="2622806" y="9339"/>
                </a:cubicBezTo>
                <a:cubicBezTo>
                  <a:pt x="2722884" y="1901"/>
                  <a:pt x="2822834" y="-1070"/>
                  <a:pt x="2922334" y="340"/>
                </a:cubicBezTo>
                <a:cubicBezTo>
                  <a:pt x="3220836" y="4572"/>
                  <a:pt x="3515293" y="48239"/>
                  <a:pt x="3797017" y="129058"/>
                </a:cubicBezTo>
                <a:cubicBezTo>
                  <a:pt x="4125467" y="223278"/>
                  <a:pt x="4436644" y="368010"/>
                  <a:pt x="4716428" y="559525"/>
                </a:cubicBezTo>
                <a:lnTo>
                  <a:pt x="4716939" y="559877"/>
                </a:lnTo>
                <a:cubicBezTo>
                  <a:pt x="5060088" y="798970"/>
                  <a:pt x="5343840" y="1095715"/>
                  <a:pt x="5618246" y="1382695"/>
                </a:cubicBezTo>
                <a:lnTo>
                  <a:pt x="5625881" y="1390674"/>
                </a:lnTo>
                <a:cubicBezTo>
                  <a:pt x="5720847" y="1490316"/>
                  <a:pt x="5808606" y="1580684"/>
                  <a:pt x="5886696" y="1659253"/>
                </a:cubicBezTo>
                <a:lnTo>
                  <a:pt x="6001581" y="1769719"/>
                </a:lnTo>
              </a:path>
            </a:pathLst>
          </a:custGeom>
          <a:noFill/>
          <a:ln w="50800" cap="rnd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149E938-A929-1610-0A0E-2BD60C51A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8663" y="6175781"/>
            <a:ext cx="603568" cy="10234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B27B95-9260-7195-D519-980A68C31D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0758" y="2326994"/>
            <a:ext cx="8076338" cy="1559658"/>
          </a:xfrm>
        </p:spPr>
        <p:txBody>
          <a:bodyPr wrap="square" anchor="b">
            <a:spAutoFit/>
          </a:bodyPr>
          <a:lstStyle>
            <a:lvl1pPr algn="l">
              <a:lnSpc>
                <a:spcPts val="6000"/>
              </a:lnSpc>
              <a:defRPr sz="6000" b="1" baseline="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Dies eine Headline</a:t>
            </a:r>
            <a:br>
              <a:rPr lang="de-DE" dirty="0"/>
            </a:br>
            <a:r>
              <a:rPr lang="de-DE" dirty="0"/>
              <a:t>für eine Titelfolie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6948EB-4EAA-6ACD-7EF7-60290DA9BD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58" y="4069341"/>
            <a:ext cx="8076338" cy="461665"/>
          </a:xfrm>
        </p:spPr>
        <p:txBody>
          <a:bodyPr wrap="square" tIns="0">
            <a:spAutoFit/>
          </a:bodyPr>
          <a:lstStyle>
            <a:lvl1pPr marL="0" indent="0" algn="l">
              <a:lnSpc>
                <a:spcPts val="3600"/>
              </a:lnSpc>
              <a:buNone/>
              <a:defRPr sz="3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ESF Plus Jahreskonferenz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997771-3BA7-A42F-5D31-268898D4DB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56700" y="0"/>
            <a:ext cx="3035300" cy="1193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EB3E07-8FE8-4911-E331-E2944CE585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3726315" cy="180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303D42D-CF65-F77E-545E-520581BFE2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22889" y="5395893"/>
            <a:ext cx="1936649" cy="1035492"/>
          </a:xfrm>
          <a:prstGeom prst="roundRect">
            <a:avLst/>
          </a:prstGeom>
          <a:ln w="98425">
            <a:solidFill>
              <a:schemeClr val="tx1"/>
            </a:solidFill>
          </a:ln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9189C07-D6D2-7186-4BE0-A7066EC0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3522" y="1772316"/>
            <a:ext cx="438150" cy="742950"/>
          </a:xfrm>
          <a:prstGeom prst="rect">
            <a:avLst/>
          </a:prstGeom>
        </p:spPr>
      </p:pic>
      <p:sp>
        <p:nvSpPr>
          <p:cNvPr id="38" name="Freihandform 37">
            <a:extLst>
              <a:ext uri="{FF2B5EF4-FFF2-40B4-BE49-F238E27FC236}">
                <a16:creationId xmlns:a16="http://schemas.microsoft.com/office/drawing/2014/main" id="{71759CB5-9A60-08AF-A0C7-4083048C784D}"/>
              </a:ext>
            </a:extLst>
          </p:cNvPr>
          <p:cNvSpPr/>
          <p:nvPr userDrawn="1"/>
        </p:nvSpPr>
        <p:spPr>
          <a:xfrm rot="9567291">
            <a:off x="-935193" y="-84068"/>
            <a:ext cx="4012687" cy="617538"/>
          </a:xfrm>
          <a:custGeom>
            <a:avLst/>
            <a:gdLst>
              <a:gd name="connsiteX0" fmla="*/ 2922334 w 6001581"/>
              <a:gd name="connsiteY0" fmla="*/ 340 h 1769719"/>
              <a:gd name="connsiteX1" fmla="*/ 3797017 w 6001581"/>
              <a:gd name="connsiteY1" fmla="*/ 129058 h 1769719"/>
              <a:gd name="connsiteX2" fmla="*/ 4716428 w 6001581"/>
              <a:gd name="connsiteY2" fmla="*/ 559525 h 1769719"/>
              <a:gd name="connsiteX3" fmla="*/ 4716939 w 6001581"/>
              <a:gd name="connsiteY3" fmla="*/ 559877 h 1769719"/>
              <a:gd name="connsiteX4" fmla="*/ 5618246 w 6001581"/>
              <a:gd name="connsiteY4" fmla="*/ 1382695 h 1769719"/>
              <a:gd name="connsiteX5" fmla="*/ 5625881 w 6001581"/>
              <a:gd name="connsiteY5" fmla="*/ 1390674 h 1769719"/>
              <a:gd name="connsiteX6" fmla="*/ 5886696 w 6001581"/>
              <a:gd name="connsiteY6" fmla="*/ 1659253 h 1769719"/>
              <a:gd name="connsiteX7" fmla="*/ 6001581 w 6001581"/>
              <a:gd name="connsiteY7" fmla="*/ 1769719 h 1769719"/>
              <a:gd name="connsiteX8" fmla="*/ 0 w 6001581"/>
              <a:gd name="connsiteY8" fmla="*/ 1769719 h 1769719"/>
              <a:gd name="connsiteX9" fmla="*/ 101175 w 6001581"/>
              <a:gd name="connsiteY9" fmla="*/ 1580607 h 1769719"/>
              <a:gd name="connsiteX10" fmla="*/ 1078926 w 6001581"/>
              <a:gd name="connsiteY10" fmla="*/ 530546 h 1769719"/>
              <a:gd name="connsiteX11" fmla="*/ 2622806 w 6001581"/>
              <a:gd name="connsiteY11" fmla="*/ 9339 h 1769719"/>
              <a:gd name="connsiteX12" fmla="*/ 2922334 w 6001581"/>
              <a:gd name="connsiteY12" fmla="*/ 340 h 1769719"/>
              <a:gd name="connsiteX0" fmla="*/ 2922334 w 6001581"/>
              <a:gd name="connsiteY0" fmla="*/ 340 h 1778302"/>
              <a:gd name="connsiteX1" fmla="*/ 3797017 w 6001581"/>
              <a:gd name="connsiteY1" fmla="*/ 129058 h 1778302"/>
              <a:gd name="connsiteX2" fmla="*/ 4716428 w 6001581"/>
              <a:gd name="connsiteY2" fmla="*/ 559525 h 1778302"/>
              <a:gd name="connsiteX3" fmla="*/ 4716939 w 6001581"/>
              <a:gd name="connsiteY3" fmla="*/ 559877 h 1778302"/>
              <a:gd name="connsiteX4" fmla="*/ 5618246 w 6001581"/>
              <a:gd name="connsiteY4" fmla="*/ 1382695 h 1778302"/>
              <a:gd name="connsiteX5" fmla="*/ 5625881 w 6001581"/>
              <a:gd name="connsiteY5" fmla="*/ 1390674 h 1778302"/>
              <a:gd name="connsiteX6" fmla="*/ 5886696 w 6001581"/>
              <a:gd name="connsiteY6" fmla="*/ 1659253 h 1778302"/>
              <a:gd name="connsiteX7" fmla="*/ 6001581 w 6001581"/>
              <a:gd name="connsiteY7" fmla="*/ 1769719 h 1778302"/>
              <a:gd name="connsiteX8" fmla="*/ 2980623 w 6001581"/>
              <a:gd name="connsiteY8" fmla="*/ 1778302 h 1778302"/>
              <a:gd name="connsiteX9" fmla="*/ 0 w 6001581"/>
              <a:gd name="connsiteY9" fmla="*/ 1769719 h 1778302"/>
              <a:gd name="connsiteX10" fmla="*/ 101175 w 6001581"/>
              <a:gd name="connsiteY10" fmla="*/ 1580607 h 1778302"/>
              <a:gd name="connsiteX11" fmla="*/ 1078926 w 6001581"/>
              <a:gd name="connsiteY11" fmla="*/ 530546 h 1778302"/>
              <a:gd name="connsiteX12" fmla="*/ 2622806 w 6001581"/>
              <a:gd name="connsiteY12" fmla="*/ 9339 h 1778302"/>
              <a:gd name="connsiteX13" fmla="*/ 2922334 w 6001581"/>
              <a:gd name="connsiteY13" fmla="*/ 340 h 1778302"/>
              <a:gd name="connsiteX0" fmla="*/ 2980623 w 6001581"/>
              <a:gd name="connsiteY0" fmla="*/ 1778302 h 1861204"/>
              <a:gd name="connsiteX1" fmla="*/ 0 w 6001581"/>
              <a:gd name="connsiteY1" fmla="*/ 1769719 h 1861204"/>
              <a:gd name="connsiteX2" fmla="*/ 101175 w 6001581"/>
              <a:gd name="connsiteY2" fmla="*/ 1580607 h 1861204"/>
              <a:gd name="connsiteX3" fmla="*/ 1078926 w 6001581"/>
              <a:gd name="connsiteY3" fmla="*/ 530546 h 1861204"/>
              <a:gd name="connsiteX4" fmla="*/ 2622806 w 6001581"/>
              <a:gd name="connsiteY4" fmla="*/ 9339 h 1861204"/>
              <a:gd name="connsiteX5" fmla="*/ 2922334 w 6001581"/>
              <a:gd name="connsiteY5" fmla="*/ 340 h 1861204"/>
              <a:gd name="connsiteX6" fmla="*/ 3797017 w 6001581"/>
              <a:gd name="connsiteY6" fmla="*/ 129058 h 1861204"/>
              <a:gd name="connsiteX7" fmla="*/ 4716428 w 6001581"/>
              <a:gd name="connsiteY7" fmla="*/ 559525 h 1861204"/>
              <a:gd name="connsiteX8" fmla="*/ 4716939 w 6001581"/>
              <a:gd name="connsiteY8" fmla="*/ 559877 h 1861204"/>
              <a:gd name="connsiteX9" fmla="*/ 5618246 w 6001581"/>
              <a:gd name="connsiteY9" fmla="*/ 1382695 h 1861204"/>
              <a:gd name="connsiteX10" fmla="*/ 5625881 w 6001581"/>
              <a:gd name="connsiteY10" fmla="*/ 1390674 h 1861204"/>
              <a:gd name="connsiteX11" fmla="*/ 5886696 w 6001581"/>
              <a:gd name="connsiteY11" fmla="*/ 1659253 h 1861204"/>
              <a:gd name="connsiteX12" fmla="*/ 6001581 w 6001581"/>
              <a:gd name="connsiteY12" fmla="*/ 1769719 h 1861204"/>
              <a:gd name="connsiteX13" fmla="*/ 3063525 w 6001581"/>
              <a:gd name="connsiteY13" fmla="*/ 1861204 h 1861204"/>
              <a:gd name="connsiteX0" fmla="*/ 2980623 w 6001581"/>
              <a:gd name="connsiteY0" fmla="*/ 1778302 h 1778302"/>
              <a:gd name="connsiteX1" fmla="*/ 0 w 6001581"/>
              <a:gd name="connsiteY1" fmla="*/ 1769719 h 1778302"/>
              <a:gd name="connsiteX2" fmla="*/ 101175 w 6001581"/>
              <a:gd name="connsiteY2" fmla="*/ 1580607 h 1778302"/>
              <a:gd name="connsiteX3" fmla="*/ 1078926 w 6001581"/>
              <a:gd name="connsiteY3" fmla="*/ 530546 h 1778302"/>
              <a:gd name="connsiteX4" fmla="*/ 2622806 w 6001581"/>
              <a:gd name="connsiteY4" fmla="*/ 9339 h 1778302"/>
              <a:gd name="connsiteX5" fmla="*/ 2922334 w 6001581"/>
              <a:gd name="connsiteY5" fmla="*/ 340 h 1778302"/>
              <a:gd name="connsiteX6" fmla="*/ 3797017 w 6001581"/>
              <a:gd name="connsiteY6" fmla="*/ 129058 h 1778302"/>
              <a:gd name="connsiteX7" fmla="*/ 4716428 w 6001581"/>
              <a:gd name="connsiteY7" fmla="*/ 559525 h 1778302"/>
              <a:gd name="connsiteX8" fmla="*/ 4716939 w 6001581"/>
              <a:gd name="connsiteY8" fmla="*/ 559877 h 1778302"/>
              <a:gd name="connsiteX9" fmla="*/ 5618246 w 6001581"/>
              <a:gd name="connsiteY9" fmla="*/ 1382695 h 1778302"/>
              <a:gd name="connsiteX10" fmla="*/ 5625881 w 6001581"/>
              <a:gd name="connsiteY10" fmla="*/ 1390674 h 1778302"/>
              <a:gd name="connsiteX11" fmla="*/ 5886696 w 6001581"/>
              <a:gd name="connsiteY11" fmla="*/ 1659253 h 1778302"/>
              <a:gd name="connsiteX12" fmla="*/ 6001581 w 6001581"/>
              <a:gd name="connsiteY12" fmla="*/ 1769719 h 1778302"/>
              <a:gd name="connsiteX0" fmla="*/ 0 w 6001581"/>
              <a:gd name="connsiteY0" fmla="*/ 1769719 h 1769719"/>
              <a:gd name="connsiteX1" fmla="*/ 101175 w 6001581"/>
              <a:gd name="connsiteY1" fmla="*/ 1580607 h 1769719"/>
              <a:gd name="connsiteX2" fmla="*/ 1078926 w 6001581"/>
              <a:gd name="connsiteY2" fmla="*/ 530546 h 1769719"/>
              <a:gd name="connsiteX3" fmla="*/ 2622806 w 6001581"/>
              <a:gd name="connsiteY3" fmla="*/ 9339 h 1769719"/>
              <a:gd name="connsiteX4" fmla="*/ 2922334 w 6001581"/>
              <a:gd name="connsiteY4" fmla="*/ 340 h 1769719"/>
              <a:gd name="connsiteX5" fmla="*/ 3797017 w 6001581"/>
              <a:gd name="connsiteY5" fmla="*/ 129058 h 1769719"/>
              <a:gd name="connsiteX6" fmla="*/ 4716428 w 6001581"/>
              <a:gd name="connsiteY6" fmla="*/ 559525 h 1769719"/>
              <a:gd name="connsiteX7" fmla="*/ 4716939 w 6001581"/>
              <a:gd name="connsiteY7" fmla="*/ 559877 h 1769719"/>
              <a:gd name="connsiteX8" fmla="*/ 5618246 w 6001581"/>
              <a:gd name="connsiteY8" fmla="*/ 1382695 h 1769719"/>
              <a:gd name="connsiteX9" fmla="*/ 5625881 w 6001581"/>
              <a:gd name="connsiteY9" fmla="*/ 1390674 h 1769719"/>
              <a:gd name="connsiteX10" fmla="*/ 5886696 w 6001581"/>
              <a:gd name="connsiteY10" fmla="*/ 1659253 h 1769719"/>
              <a:gd name="connsiteX11" fmla="*/ 6001581 w 6001581"/>
              <a:gd name="connsiteY11" fmla="*/ 1769719 h 1769719"/>
              <a:gd name="connsiteX0" fmla="*/ 0 w 5900406"/>
              <a:gd name="connsiteY0" fmla="*/ 1580607 h 1769719"/>
              <a:gd name="connsiteX1" fmla="*/ 977751 w 5900406"/>
              <a:gd name="connsiteY1" fmla="*/ 530546 h 1769719"/>
              <a:gd name="connsiteX2" fmla="*/ 2521631 w 5900406"/>
              <a:gd name="connsiteY2" fmla="*/ 9339 h 1769719"/>
              <a:gd name="connsiteX3" fmla="*/ 2821159 w 5900406"/>
              <a:gd name="connsiteY3" fmla="*/ 340 h 1769719"/>
              <a:gd name="connsiteX4" fmla="*/ 3695842 w 5900406"/>
              <a:gd name="connsiteY4" fmla="*/ 129058 h 1769719"/>
              <a:gd name="connsiteX5" fmla="*/ 4615253 w 5900406"/>
              <a:gd name="connsiteY5" fmla="*/ 559525 h 1769719"/>
              <a:gd name="connsiteX6" fmla="*/ 4615764 w 5900406"/>
              <a:gd name="connsiteY6" fmla="*/ 559877 h 1769719"/>
              <a:gd name="connsiteX7" fmla="*/ 5517071 w 5900406"/>
              <a:gd name="connsiteY7" fmla="*/ 1382695 h 1769719"/>
              <a:gd name="connsiteX8" fmla="*/ 5524706 w 5900406"/>
              <a:gd name="connsiteY8" fmla="*/ 1390674 h 1769719"/>
              <a:gd name="connsiteX9" fmla="*/ 5785521 w 5900406"/>
              <a:gd name="connsiteY9" fmla="*/ 1659253 h 1769719"/>
              <a:gd name="connsiteX10" fmla="*/ 5900406 w 5900406"/>
              <a:gd name="connsiteY10" fmla="*/ 1769719 h 1769719"/>
              <a:gd name="connsiteX0" fmla="*/ 0 w 4922655"/>
              <a:gd name="connsiteY0" fmla="*/ 530546 h 1769719"/>
              <a:gd name="connsiteX1" fmla="*/ 1543880 w 4922655"/>
              <a:gd name="connsiteY1" fmla="*/ 9339 h 1769719"/>
              <a:gd name="connsiteX2" fmla="*/ 1843408 w 4922655"/>
              <a:gd name="connsiteY2" fmla="*/ 340 h 1769719"/>
              <a:gd name="connsiteX3" fmla="*/ 2718091 w 4922655"/>
              <a:gd name="connsiteY3" fmla="*/ 129058 h 1769719"/>
              <a:gd name="connsiteX4" fmla="*/ 3637502 w 4922655"/>
              <a:gd name="connsiteY4" fmla="*/ 559525 h 1769719"/>
              <a:gd name="connsiteX5" fmla="*/ 3638013 w 4922655"/>
              <a:gd name="connsiteY5" fmla="*/ 559877 h 1769719"/>
              <a:gd name="connsiteX6" fmla="*/ 4539320 w 4922655"/>
              <a:gd name="connsiteY6" fmla="*/ 1382695 h 1769719"/>
              <a:gd name="connsiteX7" fmla="*/ 4546955 w 4922655"/>
              <a:gd name="connsiteY7" fmla="*/ 1390674 h 1769719"/>
              <a:gd name="connsiteX8" fmla="*/ 4807770 w 4922655"/>
              <a:gd name="connsiteY8" fmla="*/ 1659253 h 1769719"/>
              <a:gd name="connsiteX9" fmla="*/ 4922655 w 4922655"/>
              <a:gd name="connsiteY9" fmla="*/ 1769719 h 1769719"/>
              <a:gd name="connsiteX0" fmla="*/ 0 w 4807770"/>
              <a:gd name="connsiteY0" fmla="*/ 530546 h 1659253"/>
              <a:gd name="connsiteX1" fmla="*/ 1543880 w 4807770"/>
              <a:gd name="connsiteY1" fmla="*/ 9339 h 1659253"/>
              <a:gd name="connsiteX2" fmla="*/ 1843408 w 4807770"/>
              <a:gd name="connsiteY2" fmla="*/ 340 h 1659253"/>
              <a:gd name="connsiteX3" fmla="*/ 2718091 w 4807770"/>
              <a:gd name="connsiteY3" fmla="*/ 129058 h 1659253"/>
              <a:gd name="connsiteX4" fmla="*/ 3637502 w 4807770"/>
              <a:gd name="connsiteY4" fmla="*/ 559525 h 1659253"/>
              <a:gd name="connsiteX5" fmla="*/ 3638013 w 4807770"/>
              <a:gd name="connsiteY5" fmla="*/ 559877 h 1659253"/>
              <a:gd name="connsiteX6" fmla="*/ 4539320 w 4807770"/>
              <a:gd name="connsiteY6" fmla="*/ 1382695 h 1659253"/>
              <a:gd name="connsiteX7" fmla="*/ 4546955 w 4807770"/>
              <a:gd name="connsiteY7" fmla="*/ 1390674 h 1659253"/>
              <a:gd name="connsiteX8" fmla="*/ 4807770 w 4807770"/>
              <a:gd name="connsiteY8" fmla="*/ 1659253 h 1659253"/>
              <a:gd name="connsiteX0" fmla="*/ 0 w 4546955"/>
              <a:gd name="connsiteY0" fmla="*/ 530546 h 1390674"/>
              <a:gd name="connsiteX1" fmla="*/ 1543880 w 4546955"/>
              <a:gd name="connsiteY1" fmla="*/ 9339 h 1390674"/>
              <a:gd name="connsiteX2" fmla="*/ 1843408 w 4546955"/>
              <a:gd name="connsiteY2" fmla="*/ 340 h 1390674"/>
              <a:gd name="connsiteX3" fmla="*/ 2718091 w 4546955"/>
              <a:gd name="connsiteY3" fmla="*/ 129058 h 1390674"/>
              <a:gd name="connsiteX4" fmla="*/ 3637502 w 4546955"/>
              <a:gd name="connsiteY4" fmla="*/ 559525 h 1390674"/>
              <a:gd name="connsiteX5" fmla="*/ 3638013 w 4546955"/>
              <a:gd name="connsiteY5" fmla="*/ 559877 h 1390674"/>
              <a:gd name="connsiteX6" fmla="*/ 4539320 w 4546955"/>
              <a:gd name="connsiteY6" fmla="*/ 1382695 h 1390674"/>
              <a:gd name="connsiteX7" fmla="*/ 4546955 w 4546955"/>
              <a:gd name="connsiteY7" fmla="*/ 1390674 h 1390674"/>
              <a:gd name="connsiteX0" fmla="*/ 0 w 4539320"/>
              <a:gd name="connsiteY0" fmla="*/ 530546 h 1382695"/>
              <a:gd name="connsiteX1" fmla="*/ 1543880 w 4539320"/>
              <a:gd name="connsiteY1" fmla="*/ 9339 h 1382695"/>
              <a:gd name="connsiteX2" fmla="*/ 1843408 w 4539320"/>
              <a:gd name="connsiteY2" fmla="*/ 340 h 1382695"/>
              <a:gd name="connsiteX3" fmla="*/ 2718091 w 4539320"/>
              <a:gd name="connsiteY3" fmla="*/ 129058 h 1382695"/>
              <a:gd name="connsiteX4" fmla="*/ 3637502 w 4539320"/>
              <a:gd name="connsiteY4" fmla="*/ 559525 h 1382695"/>
              <a:gd name="connsiteX5" fmla="*/ 3638013 w 4539320"/>
              <a:gd name="connsiteY5" fmla="*/ 559877 h 1382695"/>
              <a:gd name="connsiteX6" fmla="*/ 4539320 w 4539320"/>
              <a:gd name="connsiteY6" fmla="*/ 1382695 h 1382695"/>
              <a:gd name="connsiteX0" fmla="*/ 0 w 3638013"/>
              <a:gd name="connsiteY0" fmla="*/ 530546 h 559877"/>
              <a:gd name="connsiteX1" fmla="*/ 1543880 w 3638013"/>
              <a:gd name="connsiteY1" fmla="*/ 9339 h 559877"/>
              <a:gd name="connsiteX2" fmla="*/ 1843408 w 3638013"/>
              <a:gd name="connsiteY2" fmla="*/ 340 h 559877"/>
              <a:gd name="connsiteX3" fmla="*/ 2718091 w 3638013"/>
              <a:gd name="connsiteY3" fmla="*/ 129058 h 559877"/>
              <a:gd name="connsiteX4" fmla="*/ 3637502 w 3638013"/>
              <a:gd name="connsiteY4" fmla="*/ 559525 h 559877"/>
              <a:gd name="connsiteX5" fmla="*/ 3638013 w 3638013"/>
              <a:gd name="connsiteY5" fmla="*/ 559877 h 5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8013" h="559877">
                <a:moveTo>
                  <a:pt x="0" y="530546"/>
                </a:moveTo>
                <a:cubicBezTo>
                  <a:pt x="448708" y="231277"/>
                  <a:pt x="982571" y="51050"/>
                  <a:pt x="1543880" y="9339"/>
                </a:cubicBezTo>
                <a:cubicBezTo>
                  <a:pt x="1643958" y="1901"/>
                  <a:pt x="1743908" y="-1070"/>
                  <a:pt x="1843408" y="340"/>
                </a:cubicBezTo>
                <a:cubicBezTo>
                  <a:pt x="2141910" y="4572"/>
                  <a:pt x="2436367" y="48239"/>
                  <a:pt x="2718091" y="129058"/>
                </a:cubicBezTo>
                <a:cubicBezTo>
                  <a:pt x="3046541" y="223278"/>
                  <a:pt x="3357718" y="368010"/>
                  <a:pt x="3637502" y="559525"/>
                </a:cubicBezTo>
                <a:lnTo>
                  <a:pt x="3638013" y="559877"/>
                </a:lnTo>
              </a:path>
            </a:pathLst>
          </a:custGeom>
          <a:noFill/>
          <a:ln w="50800" cap="rnd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1AB39-D6EA-A106-6935-4E352DEC86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64947" y="2511960"/>
            <a:ext cx="3013213" cy="301321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3DBC135-D5F9-BE4E-EC12-A3CEA279FC0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5555113">
            <a:off x="10002247" y="4816637"/>
            <a:ext cx="1158513" cy="1158513"/>
          </a:xfrm>
          <a:prstGeom prst="rect">
            <a:avLst/>
          </a:prstGeom>
        </p:spPr>
      </p:pic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8426492-36A8-8297-C1D1-0A626D395D11}"/>
              </a:ext>
            </a:extLst>
          </p:cNvPr>
          <p:cNvSpPr/>
          <p:nvPr userDrawn="1"/>
        </p:nvSpPr>
        <p:spPr>
          <a:xfrm>
            <a:off x="759039" y="6096301"/>
            <a:ext cx="2151296" cy="1023441"/>
          </a:xfrm>
          <a:prstGeom prst="roundRect">
            <a:avLst/>
          </a:prstGeom>
          <a:solidFill>
            <a:schemeClr val="bg1"/>
          </a:solidFill>
          <a:ln w="984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947C280-A625-1847-AA2F-A81335DACA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77769" y="6312114"/>
            <a:ext cx="1748008" cy="3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947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9FD41-27A7-FA83-47B9-22D2AA505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/>
              <a:t>Hier steht eine Überschrift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1AC874-D120-2FDE-4C76-43A2C5685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B6B3E-8A4C-6E41-82D7-71BDABDC037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A1CB4B3C-590D-9E87-A463-42FB408608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400" y="2574000"/>
            <a:ext cx="10753200" cy="3564000"/>
          </a:xfrm>
          <a:prstGeom prst="rect">
            <a:avLst/>
          </a:prstGeom>
        </p:spPr>
        <p:txBody>
          <a:bodyPr vert="horz" lIns="0" tIns="0" rIns="0" bIns="0" numCol="2" spcCol="72000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Grafik 6">
            <a:extLst>
              <a:ext uri="{FF2B5EF4-FFF2-40B4-BE49-F238E27FC236}">
                <a16:creationId xmlns:a16="http://schemas.microsoft.com/office/drawing/2014/main" id="{2ECEB2CE-9B5E-4036-262F-53DB28FEC5C7}"/>
              </a:ext>
            </a:extLst>
          </p:cNvPr>
          <p:cNvSpPr/>
          <p:nvPr userDrawn="1"/>
        </p:nvSpPr>
        <p:spPr>
          <a:xfrm rot="10547525">
            <a:off x="-519283" y="-233404"/>
            <a:ext cx="2154684" cy="1118689"/>
          </a:xfrm>
          <a:custGeom>
            <a:avLst/>
            <a:gdLst>
              <a:gd name="connsiteX0" fmla="*/ 20412408 w 20455395"/>
              <a:gd name="connsiteY0" fmla="*/ 5439324 h 12970880"/>
              <a:gd name="connsiteX1" fmla="*/ 19606358 w 20455395"/>
              <a:gd name="connsiteY1" fmla="*/ 3710063 h 12970880"/>
              <a:gd name="connsiteX2" fmla="*/ 17853274 w 20455395"/>
              <a:gd name="connsiteY2" fmla="*/ 2824589 h 12970880"/>
              <a:gd name="connsiteX3" fmla="*/ 16135362 w 20455395"/>
              <a:gd name="connsiteY3" fmla="*/ 3237157 h 12970880"/>
              <a:gd name="connsiteX4" fmla="*/ 16099962 w 20455395"/>
              <a:gd name="connsiteY4" fmla="*/ 3251911 h 12970880"/>
              <a:gd name="connsiteX5" fmla="*/ 14963105 w 20455395"/>
              <a:gd name="connsiteY5" fmla="*/ 3582038 h 12970880"/>
              <a:gd name="connsiteX6" fmla="*/ 14962478 w 20455395"/>
              <a:gd name="connsiteY6" fmla="*/ 3582038 h 12970880"/>
              <a:gd name="connsiteX7" fmla="*/ 13338092 w 20455395"/>
              <a:gd name="connsiteY7" fmla="*/ 2607622 h 12970880"/>
              <a:gd name="connsiteX8" fmla="*/ 12946601 w 20455395"/>
              <a:gd name="connsiteY8" fmla="*/ 2130488 h 12970880"/>
              <a:gd name="connsiteX9" fmla="*/ 12866311 w 20455395"/>
              <a:gd name="connsiteY9" fmla="*/ 2029432 h 12970880"/>
              <a:gd name="connsiteX10" fmla="*/ 12859868 w 20455395"/>
              <a:gd name="connsiteY10" fmla="*/ 2021326 h 12970880"/>
              <a:gd name="connsiteX11" fmla="*/ 11572262 w 20455395"/>
              <a:gd name="connsiteY11" fmla="*/ 655282 h 12970880"/>
              <a:gd name="connsiteX12" fmla="*/ 10117088 w 20455395"/>
              <a:gd name="connsiteY12" fmla="*/ 28554 h 12970880"/>
              <a:gd name="connsiteX13" fmla="*/ 8476640 w 20455395"/>
              <a:gd name="connsiteY13" fmla="*/ 381606 h 12970880"/>
              <a:gd name="connsiteX14" fmla="*/ 7298384 w 20455395"/>
              <a:gd name="connsiteY14" fmla="*/ 2525347 h 12970880"/>
              <a:gd name="connsiteX15" fmla="*/ 7279977 w 20455395"/>
              <a:gd name="connsiteY15" fmla="*/ 2591797 h 12970880"/>
              <a:gd name="connsiteX16" fmla="*/ 7279451 w 20455395"/>
              <a:gd name="connsiteY16" fmla="*/ 2593763 h 12970880"/>
              <a:gd name="connsiteX17" fmla="*/ 6541821 w 20455395"/>
              <a:gd name="connsiteY17" fmla="*/ 3860829 h 12970880"/>
              <a:gd name="connsiteX18" fmla="*/ 5301154 w 20455395"/>
              <a:gd name="connsiteY18" fmla="*/ 3609063 h 12970880"/>
              <a:gd name="connsiteX19" fmla="*/ 5074840 w 20455395"/>
              <a:gd name="connsiteY19" fmla="*/ 3488628 h 12970880"/>
              <a:gd name="connsiteX20" fmla="*/ 5038877 w 20455395"/>
              <a:gd name="connsiteY20" fmla="*/ 3470041 h 12970880"/>
              <a:gd name="connsiteX21" fmla="*/ 3280237 w 20455395"/>
              <a:gd name="connsiteY21" fmla="*/ 2907649 h 12970880"/>
              <a:gd name="connsiteX22" fmla="*/ 640400 w 20455395"/>
              <a:gd name="connsiteY22" fmla="*/ 4754640 h 12970880"/>
              <a:gd name="connsiteX23" fmla="*/ 1301783 w 20455395"/>
              <a:gd name="connsiteY23" fmla="*/ 11009658 h 12970880"/>
              <a:gd name="connsiteX24" fmla="*/ 3617127 w 20455395"/>
              <a:gd name="connsiteY24" fmla="*/ 12610423 h 12970880"/>
              <a:gd name="connsiteX25" fmla="*/ 5623902 w 20455395"/>
              <a:gd name="connsiteY25" fmla="*/ 12970880 h 12970880"/>
              <a:gd name="connsiteX26" fmla="*/ 7355587 w 20455395"/>
              <a:gd name="connsiteY26" fmla="*/ 12693991 h 12970880"/>
              <a:gd name="connsiteX27" fmla="*/ 7356603 w 20455395"/>
              <a:gd name="connsiteY27" fmla="*/ 12693650 h 12970880"/>
              <a:gd name="connsiteX28" fmla="*/ 9245093 w 20455395"/>
              <a:gd name="connsiteY28" fmla="*/ 11756646 h 12970880"/>
              <a:gd name="connsiteX29" fmla="*/ 9261570 w 20455395"/>
              <a:gd name="connsiteY29" fmla="*/ 11747034 h 12970880"/>
              <a:gd name="connsiteX30" fmla="*/ 9822567 w 20455395"/>
              <a:gd name="connsiteY30" fmla="*/ 11425283 h 12970880"/>
              <a:gd name="connsiteX31" fmla="*/ 11932183 w 20455395"/>
              <a:gd name="connsiteY31" fmla="*/ 10806190 h 12970880"/>
              <a:gd name="connsiteX32" fmla="*/ 12823268 w 20455395"/>
              <a:gd name="connsiteY32" fmla="*/ 11030285 h 12970880"/>
              <a:gd name="connsiteX33" fmla="*/ 13681241 w 20455395"/>
              <a:gd name="connsiteY33" fmla="*/ 11615547 h 12970880"/>
              <a:gd name="connsiteX34" fmla="*/ 16101642 w 20455395"/>
              <a:gd name="connsiteY34" fmla="*/ 12474688 h 12970880"/>
              <a:gd name="connsiteX35" fmla="*/ 18617574 w 20455395"/>
              <a:gd name="connsiteY35" fmla="*/ 11036323 h 12970880"/>
              <a:gd name="connsiteX36" fmla="*/ 19818178 w 20455395"/>
              <a:gd name="connsiteY36" fmla="*/ 8752989 h 12970880"/>
              <a:gd name="connsiteX37" fmla="*/ 20412398 w 20455395"/>
              <a:gd name="connsiteY37" fmla="*/ 5439342 h 12970880"/>
              <a:gd name="connsiteX0" fmla="*/ 640400 w 20455397"/>
              <a:gd name="connsiteY0" fmla="*/ 4754640 h 12970880"/>
              <a:gd name="connsiteX1" fmla="*/ 1301783 w 20455397"/>
              <a:gd name="connsiteY1" fmla="*/ 11009658 h 12970880"/>
              <a:gd name="connsiteX2" fmla="*/ 3617127 w 20455397"/>
              <a:gd name="connsiteY2" fmla="*/ 12610423 h 12970880"/>
              <a:gd name="connsiteX3" fmla="*/ 5623902 w 20455397"/>
              <a:gd name="connsiteY3" fmla="*/ 12970880 h 12970880"/>
              <a:gd name="connsiteX4" fmla="*/ 7355587 w 20455397"/>
              <a:gd name="connsiteY4" fmla="*/ 12693991 h 12970880"/>
              <a:gd name="connsiteX5" fmla="*/ 7356603 w 20455397"/>
              <a:gd name="connsiteY5" fmla="*/ 12693650 h 12970880"/>
              <a:gd name="connsiteX6" fmla="*/ 9245093 w 20455397"/>
              <a:gd name="connsiteY6" fmla="*/ 11756646 h 12970880"/>
              <a:gd name="connsiteX7" fmla="*/ 9261570 w 20455397"/>
              <a:gd name="connsiteY7" fmla="*/ 11747034 h 12970880"/>
              <a:gd name="connsiteX8" fmla="*/ 9822567 w 20455397"/>
              <a:gd name="connsiteY8" fmla="*/ 11425283 h 12970880"/>
              <a:gd name="connsiteX9" fmla="*/ 11932183 w 20455397"/>
              <a:gd name="connsiteY9" fmla="*/ 10806190 h 12970880"/>
              <a:gd name="connsiteX10" fmla="*/ 12823268 w 20455397"/>
              <a:gd name="connsiteY10" fmla="*/ 11030285 h 12970880"/>
              <a:gd name="connsiteX11" fmla="*/ 13681241 w 20455397"/>
              <a:gd name="connsiteY11" fmla="*/ 11615547 h 12970880"/>
              <a:gd name="connsiteX12" fmla="*/ 16101642 w 20455397"/>
              <a:gd name="connsiteY12" fmla="*/ 12474688 h 12970880"/>
              <a:gd name="connsiteX13" fmla="*/ 18617574 w 20455397"/>
              <a:gd name="connsiteY13" fmla="*/ 11036323 h 12970880"/>
              <a:gd name="connsiteX14" fmla="*/ 19818178 w 20455397"/>
              <a:gd name="connsiteY14" fmla="*/ 8752989 h 12970880"/>
              <a:gd name="connsiteX15" fmla="*/ 20412398 w 20455397"/>
              <a:gd name="connsiteY15" fmla="*/ 5439342 h 12970880"/>
              <a:gd name="connsiteX16" fmla="*/ 20412408 w 20455397"/>
              <a:gd name="connsiteY16" fmla="*/ 5439324 h 12970880"/>
              <a:gd name="connsiteX17" fmla="*/ 19606358 w 20455397"/>
              <a:gd name="connsiteY17" fmla="*/ 3710063 h 12970880"/>
              <a:gd name="connsiteX18" fmla="*/ 17853274 w 20455397"/>
              <a:gd name="connsiteY18" fmla="*/ 2824589 h 12970880"/>
              <a:gd name="connsiteX19" fmla="*/ 16135362 w 20455397"/>
              <a:gd name="connsiteY19" fmla="*/ 3237157 h 12970880"/>
              <a:gd name="connsiteX20" fmla="*/ 16099962 w 20455397"/>
              <a:gd name="connsiteY20" fmla="*/ 3251911 h 12970880"/>
              <a:gd name="connsiteX21" fmla="*/ 14963105 w 20455397"/>
              <a:gd name="connsiteY21" fmla="*/ 3582038 h 12970880"/>
              <a:gd name="connsiteX22" fmla="*/ 14962478 w 20455397"/>
              <a:gd name="connsiteY22" fmla="*/ 3582038 h 12970880"/>
              <a:gd name="connsiteX23" fmla="*/ 13338092 w 20455397"/>
              <a:gd name="connsiteY23" fmla="*/ 2607622 h 12970880"/>
              <a:gd name="connsiteX24" fmla="*/ 12946601 w 20455397"/>
              <a:gd name="connsiteY24" fmla="*/ 2130488 h 12970880"/>
              <a:gd name="connsiteX25" fmla="*/ 12866311 w 20455397"/>
              <a:gd name="connsiteY25" fmla="*/ 2029432 h 12970880"/>
              <a:gd name="connsiteX26" fmla="*/ 12859868 w 20455397"/>
              <a:gd name="connsiteY26" fmla="*/ 2021326 h 12970880"/>
              <a:gd name="connsiteX27" fmla="*/ 11572262 w 20455397"/>
              <a:gd name="connsiteY27" fmla="*/ 655282 h 12970880"/>
              <a:gd name="connsiteX28" fmla="*/ 10117088 w 20455397"/>
              <a:gd name="connsiteY28" fmla="*/ 28554 h 12970880"/>
              <a:gd name="connsiteX29" fmla="*/ 8476640 w 20455397"/>
              <a:gd name="connsiteY29" fmla="*/ 381606 h 12970880"/>
              <a:gd name="connsiteX30" fmla="*/ 7298384 w 20455397"/>
              <a:gd name="connsiteY30" fmla="*/ 2525347 h 12970880"/>
              <a:gd name="connsiteX31" fmla="*/ 7279977 w 20455397"/>
              <a:gd name="connsiteY31" fmla="*/ 2591797 h 12970880"/>
              <a:gd name="connsiteX32" fmla="*/ 7279451 w 20455397"/>
              <a:gd name="connsiteY32" fmla="*/ 2593763 h 12970880"/>
              <a:gd name="connsiteX33" fmla="*/ 6541821 w 20455397"/>
              <a:gd name="connsiteY33" fmla="*/ 3860829 h 12970880"/>
              <a:gd name="connsiteX34" fmla="*/ 5301154 w 20455397"/>
              <a:gd name="connsiteY34" fmla="*/ 3609063 h 12970880"/>
              <a:gd name="connsiteX35" fmla="*/ 5074840 w 20455397"/>
              <a:gd name="connsiteY35" fmla="*/ 3488628 h 12970880"/>
              <a:gd name="connsiteX36" fmla="*/ 5038877 w 20455397"/>
              <a:gd name="connsiteY36" fmla="*/ 3470041 h 12970880"/>
              <a:gd name="connsiteX37" fmla="*/ 3280237 w 20455397"/>
              <a:gd name="connsiteY37" fmla="*/ 2907649 h 12970880"/>
              <a:gd name="connsiteX38" fmla="*/ 820927 w 20455397"/>
              <a:gd name="connsiteY38" fmla="*/ 4919050 h 12970880"/>
              <a:gd name="connsiteX0" fmla="*/ 480857 w 19634469"/>
              <a:gd name="connsiteY0" fmla="*/ 11009658 h 12970880"/>
              <a:gd name="connsiteX1" fmla="*/ 2796201 w 19634469"/>
              <a:gd name="connsiteY1" fmla="*/ 12610423 h 12970880"/>
              <a:gd name="connsiteX2" fmla="*/ 4802976 w 19634469"/>
              <a:gd name="connsiteY2" fmla="*/ 12970880 h 12970880"/>
              <a:gd name="connsiteX3" fmla="*/ 6534661 w 19634469"/>
              <a:gd name="connsiteY3" fmla="*/ 12693991 h 12970880"/>
              <a:gd name="connsiteX4" fmla="*/ 6535677 w 19634469"/>
              <a:gd name="connsiteY4" fmla="*/ 12693650 h 12970880"/>
              <a:gd name="connsiteX5" fmla="*/ 8424167 w 19634469"/>
              <a:gd name="connsiteY5" fmla="*/ 11756646 h 12970880"/>
              <a:gd name="connsiteX6" fmla="*/ 8440644 w 19634469"/>
              <a:gd name="connsiteY6" fmla="*/ 11747034 h 12970880"/>
              <a:gd name="connsiteX7" fmla="*/ 9001641 w 19634469"/>
              <a:gd name="connsiteY7" fmla="*/ 11425283 h 12970880"/>
              <a:gd name="connsiteX8" fmla="*/ 11111257 w 19634469"/>
              <a:gd name="connsiteY8" fmla="*/ 10806190 h 12970880"/>
              <a:gd name="connsiteX9" fmla="*/ 12002342 w 19634469"/>
              <a:gd name="connsiteY9" fmla="*/ 11030285 h 12970880"/>
              <a:gd name="connsiteX10" fmla="*/ 12860315 w 19634469"/>
              <a:gd name="connsiteY10" fmla="*/ 11615547 h 12970880"/>
              <a:gd name="connsiteX11" fmla="*/ 15280716 w 19634469"/>
              <a:gd name="connsiteY11" fmla="*/ 12474688 h 12970880"/>
              <a:gd name="connsiteX12" fmla="*/ 17796648 w 19634469"/>
              <a:gd name="connsiteY12" fmla="*/ 11036323 h 12970880"/>
              <a:gd name="connsiteX13" fmla="*/ 18997252 w 19634469"/>
              <a:gd name="connsiteY13" fmla="*/ 8752989 h 12970880"/>
              <a:gd name="connsiteX14" fmla="*/ 19591472 w 19634469"/>
              <a:gd name="connsiteY14" fmla="*/ 5439342 h 12970880"/>
              <a:gd name="connsiteX15" fmla="*/ 19591482 w 19634469"/>
              <a:gd name="connsiteY15" fmla="*/ 5439324 h 12970880"/>
              <a:gd name="connsiteX16" fmla="*/ 18785432 w 19634469"/>
              <a:gd name="connsiteY16" fmla="*/ 3710063 h 12970880"/>
              <a:gd name="connsiteX17" fmla="*/ 17032348 w 19634469"/>
              <a:gd name="connsiteY17" fmla="*/ 2824589 h 12970880"/>
              <a:gd name="connsiteX18" fmla="*/ 15314436 w 19634469"/>
              <a:gd name="connsiteY18" fmla="*/ 3237157 h 12970880"/>
              <a:gd name="connsiteX19" fmla="*/ 15279036 w 19634469"/>
              <a:gd name="connsiteY19" fmla="*/ 3251911 h 12970880"/>
              <a:gd name="connsiteX20" fmla="*/ 14142179 w 19634469"/>
              <a:gd name="connsiteY20" fmla="*/ 3582038 h 12970880"/>
              <a:gd name="connsiteX21" fmla="*/ 14141552 w 19634469"/>
              <a:gd name="connsiteY21" fmla="*/ 3582038 h 12970880"/>
              <a:gd name="connsiteX22" fmla="*/ 12517166 w 19634469"/>
              <a:gd name="connsiteY22" fmla="*/ 2607622 h 12970880"/>
              <a:gd name="connsiteX23" fmla="*/ 12125675 w 19634469"/>
              <a:gd name="connsiteY23" fmla="*/ 2130488 h 12970880"/>
              <a:gd name="connsiteX24" fmla="*/ 12045385 w 19634469"/>
              <a:gd name="connsiteY24" fmla="*/ 2029432 h 12970880"/>
              <a:gd name="connsiteX25" fmla="*/ 12038942 w 19634469"/>
              <a:gd name="connsiteY25" fmla="*/ 2021326 h 12970880"/>
              <a:gd name="connsiteX26" fmla="*/ 10751336 w 19634469"/>
              <a:gd name="connsiteY26" fmla="*/ 655282 h 12970880"/>
              <a:gd name="connsiteX27" fmla="*/ 9296162 w 19634469"/>
              <a:gd name="connsiteY27" fmla="*/ 28554 h 12970880"/>
              <a:gd name="connsiteX28" fmla="*/ 7655714 w 19634469"/>
              <a:gd name="connsiteY28" fmla="*/ 381606 h 12970880"/>
              <a:gd name="connsiteX29" fmla="*/ 6477458 w 19634469"/>
              <a:gd name="connsiteY29" fmla="*/ 2525347 h 12970880"/>
              <a:gd name="connsiteX30" fmla="*/ 6459051 w 19634469"/>
              <a:gd name="connsiteY30" fmla="*/ 2591797 h 12970880"/>
              <a:gd name="connsiteX31" fmla="*/ 6458525 w 19634469"/>
              <a:gd name="connsiteY31" fmla="*/ 2593763 h 12970880"/>
              <a:gd name="connsiteX32" fmla="*/ 5720895 w 19634469"/>
              <a:gd name="connsiteY32" fmla="*/ 3860829 h 12970880"/>
              <a:gd name="connsiteX33" fmla="*/ 4480228 w 19634469"/>
              <a:gd name="connsiteY33" fmla="*/ 3609063 h 12970880"/>
              <a:gd name="connsiteX34" fmla="*/ 4253914 w 19634469"/>
              <a:gd name="connsiteY34" fmla="*/ 3488628 h 12970880"/>
              <a:gd name="connsiteX35" fmla="*/ 4217951 w 19634469"/>
              <a:gd name="connsiteY35" fmla="*/ 3470041 h 12970880"/>
              <a:gd name="connsiteX36" fmla="*/ 2459311 w 19634469"/>
              <a:gd name="connsiteY36" fmla="*/ 2907649 h 12970880"/>
              <a:gd name="connsiteX37" fmla="*/ 1 w 19634469"/>
              <a:gd name="connsiteY37" fmla="*/ 4919050 h 12970880"/>
              <a:gd name="connsiteX0" fmla="*/ 2796199 w 19634469"/>
              <a:gd name="connsiteY0" fmla="*/ 12610423 h 12970880"/>
              <a:gd name="connsiteX1" fmla="*/ 4802974 w 19634469"/>
              <a:gd name="connsiteY1" fmla="*/ 12970880 h 12970880"/>
              <a:gd name="connsiteX2" fmla="*/ 6534659 w 19634469"/>
              <a:gd name="connsiteY2" fmla="*/ 12693991 h 12970880"/>
              <a:gd name="connsiteX3" fmla="*/ 6535675 w 19634469"/>
              <a:gd name="connsiteY3" fmla="*/ 12693650 h 12970880"/>
              <a:gd name="connsiteX4" fmla="*/ 8424165 w 19634469"/>
              <a:gd name="connsiteY4" fmla="*/ 11756646 h 12970880"/>
              <a:gd name="connsiteX5" fmla="*/ 8440642 w 19634469"/>
              <a:gd name="connsiteY5" fmla="*/ 11747034 h 12970880"/>
              <a:gd name="connsiteX6" fmla="*/ 9001639 w 19634469"/>
              <a:gd name="connsiteY6" fmla="*/ 11425283 h 12970880"/>
              <a:gd name="connsiteX7" fmla="*/ 11111255 w 19634469"/>
              <a:gd name="connsiteY7" fmla="*/ 10806190 h 12970880"/>
              <a:gd name="connsiteX8" fmla="*/ 12002340 w 19634469"/>
              <a:gd name="connsiteY8" fmla="*/ 11030285 h 12970880"/>
              <a:gd name="connsiteX9" fmla="*/ 12860313 w 19634469"/>
              <a:gd name="connsiteY9" fmla="*/ 11615547 h 12970880"/>
              <a:gd name="connsiteX10" fmla="*/ 15280714 w 19634469"/>
              <a:gd name="connsiteY10" fmla="*/ 12474688 h 12970880"/>
              <a:gd name="connsiteX11" fmla="*/ 17796646 w 19634469"/>
              <a:gd name="connsiteY11" fmla="*/ 11036323 h 12970880"/>
              <a:gd name="connsiteX12" fmla="*/ 18997250 w 19634469"/>
              <a:gd name="connsiteY12" fmla="*/ 8752989 h 12970880"/>
              <a:gd name="connsiteX13" fmla="*/ 19591470 w 19634469"/>
              <a:gd name="connsiteY13" fmla="*/ 5439342 h 12970880"/>
              <a:gd name="connsiteX14" fmla="*/ 19591480 w 19634469"/>
              <a:gd name="connsiteY14" fmla="*/ 5439324 h 12970880"/>
              <a:gd name="connsiteX15" fmla="*/ 18785430 w 19634469"/>
              <a:gd name="connsiteY15" fmla="*/ 3710063 h 12970880"/>
              <a:gd name="connsiteX16" fmla="*/ 17032346 w 19634469"/>
              <a:gd name="connsiteY16" fmla="*/ 2824589 h 12970880"/>
              <a:gd name="connsiteX17" fmla="*/ 15314434 w 19634469"/>
              <a:gd name="connsiteY17" fmla="*/ 3237157 h 12970880"/>
              <a:gd name="connsiteX18" fmla="*/ 15279034 w 19634469"/>
              <a:gd name="connsiteY18" fmla="*/ 3251911 h 12970880"/>
              <a:gd name="connsiteX19" fmla="*/ 14142177 w 19634469"/>
              <a:gd name="connsiteY19" fmla="*/ 3582038 h 12970880"/>
              <a:gd name="connsiteX20" fmla="*/ 14141550 w 19634469"/>
              <a:gd name="connsiteY20" fmla="*/ 3582038 h 12970880"/>
              <a:gd name="connsiteX21" fmla="*/ 12517164 w 19634469"/>
              <a:gd name="connsiteY21" fmla="*/ 2607622 h 12970880"/>
              <a:gd name="connsiteX22" fmla="*/ 12125673 w 19634469"/>
              <a:gd name="connsiteY22" fmla="*/ 2130488 h 12970880"/>
              <a:gd name="connsiteX23" fmla="*/ 12045383 w 19634469"/>
              <a:gd name="connsiteY23" fmla="*/ 2029432 h 12970880"/>
              <a:gd name="connsiteX24" fmla="*/ 12038940 w 19634469"/>
              <a:gd name="connsiteY24" fmla="*/ 2021326 h 12970880"/>
              <a:gd name="connsiteX25" fmla="*/ 10751334 w 19634469"/>
              <a:gd name="connsiteY25" fmla="*/ 655282 h 12970880"/>
              <a:gd name="connsiteX26" fmla="*/ 9296160 w 19634469"/>
              <a:gd name="connsiteY26" fmla="*/ 28554 h 12970880"/>
              <a:gd name="connsiteX27" fmla="*/ 7655712 w 19634469"/>
              <a:gd name="connsiteY27" fmla="*/ 381606 h 12970880"/>
              <a:gd name="connsiteX28" fmla="*/ 6477456 w 19634469"/>
              <a:gd name="connsiteY28" fmla="*/ 2525347 h 12970880"/>
              <a:gd name="connsiteX29" fmla="*/ 6459049 w 19634469"/>
              <a:gd name="connsiteY29" fmla="*/ 2591797 h 12970880"/>
              <a:gd name="connsiteX30" fmla="*/ 6458523 w 19634469"/>
              <a:gd name="connsiteY30" fmla="*/ 2593763 h 12970880"/>
              <a:gd name="connsiteX31" fmla="*/ 5720893 w 19634469"/>
              <a:gd name="connsiteY31" fmla="*/ 3860829 h 12970880"/>
              <a:gd name="connsiteX32" fmla="*/ 4480226 w 19634469"/>
              <a:gd name="connsiteY32" fmla="*/ 3609063 h 12970880"/>
              <a:gd name="connsiteX33" fmla="*/ 4253912 w 19634469"/>
              <a:gd name="connsiteY33" fmla="*/ 3488628 h 12970880"/>
              <a:gd name="connsiteX34" fmla="*/ 4217949 w 19634469"/>
              <a:gd name="connsiteY34" fmla="*/ 3470041 h 12970880"/>
              <a:gd name="connsiteX35" fmla="*/ 2459309 w 19634469"/>
              <a:gd name="connsiteY35" fmla="*/ 2907649 h 12970880"/>
              <a:gd name="connsiteX36" fmla="*/ -1 w 19634469"/>
              <a:gd name="connsiteY36" fmla="*/ 4919050 h 12970880"/>
              <a:gd name="connsiteX0" fmla="*/ 4802976 w 19634469"/>
              <a:gd name="connsiteY0" fmla="*/ 12970880 h 12970880"/>
              <a:gd name="connsiteX1" fmla="*/ 6534661 w 19634469"/>
              <a:gd name="connsiteY1" fmla="*/ 12693991 h 12970880"/>
              <a:gd name="connsiteX2" fmla="*/ 6535677 w 19634469"/>
              <a:gd name="connsiteY2" fmla="*/ 12693650 h 12970880"/>
              <a:gd name="connsiteX3" fmla="*/ 8424167 w 19634469"/>
              <a:gd name="connsiteY3" fmla="*/ 11756646 h 12970880"/>
              <a:gd name="connsiteX4" fmla="*/ 8440644 w 19634469"/>
              <a:gd name="connsiteY4" fmla="*/ 11747034 h 12970880"/>
              <a:gd name="connsiteX5" fmla="*/ 9001641 w 19634469"/>
              <a:gd name="connsiteY5" fmla="*/ 11425283 h 12970880"/>
              <a:gd name="connsiteX6" fmla="*/ 11111257 w 19634469"/>
              <a:gd name="connsiteY6" fmla="*/ 10806190 h 12970880"/>
              <a:gd name="connsiteX7" fmla="*/ 12002342 w 19634469"/>
              <a:gd name="connsiteY7" fmla="*/ 11030285 h 12970880"/>
              <a:gd name="connsiteX8" fmla="*/ 12860315 w 19634469"/>
              <a:gd name="connsiteY8" fmla="*/ 11615547 h 12970880"/>
              <a:gd name="connsiteX9" fmla="*/ 15280716 w 19634469"/>
              <a:gd name="connsiteY9" fmla="*/ 12474688 h 12970880"/>
              <a:gd name="connsiteX10" fmla="*/ 17796648 w 19634469"/>
              <a:gd name="connsiteY10" fmla="*/ 11036323 h 12970880"/>
              <a:gd name="connsiteX11" fmla="*/ 18997252 w 19634469"/>
              <a:gd name="connsiteY11" fmla="*/ 8752989 h 12970880"/>
              <a:gd name="connsiteX12" fmla="*/ 19591472 w 19634469"/>
              <a:gd name="connsiteY12" fmla="*/ 5439342 h 12970880"/>
              <a:gd name="connsiteX13" fmla="*/ 19591482 w 19634469"/>
              <a:gd name="connsiteY13" fmla="*/ 5439324 h 12970880"/>
              <a:gd name="connsiteX14" fmla="*/ 18785432 w 19634469"/>
              <a:gd name="connsiteY14" fmla="*/ 3710063 h 12970880"/>
              <a:gd name="connsiteX15" fmla="*/ 17032348 w 19634469"/>
              <a:gd name="connsiteY15" fmla="*/ 2824589 h 12970880"/>
              <a:gd name="connsiteX16" fmla="*/ 15314436 w 19634469"/>
              <a:gd name="connsiteY16" fmla="*/ 3237157 h 12970880"/>
              <a:gd name="connsiteX17" fmla="*/ 15279036 w 19634469"/>
              <a:gd name="connsiteY17" fmla="*/ 3251911 h 12970880"/>
              <a:gd name="connsiteX18" fmla="*/ 14142179 w 19634469"/>
              <a:gd name="connsiteY18" fmla="*/ 3582038 h 12970880"/>
              <a:gd name="connsiteX19" fmla="*/ 14141552 w 19634469"/>
              <a:gd name="connsiteY19" fmla="*/ 3582038 h 12970880"/>
              <a:gd name="connsiteX20" fmla="*/ 12517166 w 19634469"/>
              <a:gd name="connsiteY20" fmla="*/ 2607622 h 12970880"/>
              <a:gd name="connsiteX21" fmla="*/ 12125675 w 19634469"/>
              <a:gd name="connsiteY21" fmla="*/ 2130488 h 12970880"/>
              <a:gd name="connsiteX22" fmla="*/ 12045385 w 19634469"/>
              <a:gd name="connsiteY22" fmla="*/ 2029432 h 12970880"/>
              <a:gd name="connsiteX23" fmla="*/ 12038942 w 19634469"/>
              <a:gd name="connsiteY23" fmla="*/ 2021326 h 12970880"/>
              <a:gd name="connsiteX24" fmla="*/ 10751336 w 19634469"/>
              <a:gd name="connsiteY24" fmla="*/ 655282 h 12970880"/>
              <a:gd name="connsiteX25" fmla="*/ 9296162 w 19634469"/>
              <a:gd name="connsiteY25" fmla="*/ 28554 h 12970880"/>
              <a:gd name="connsiteX26" fmla="*/ 7655714 w 19634469"/>
              <a:gd name="connsiteY26" fmla="*/ 381606 h 12970880"/>
              <a:gd name="connsiteX27" fmla="*/ 6477458 w 19634469"/>
              <a:gd name="connsiteY27" fmla="*/ 2525347 h 12970880"/>
              <a:gd name="connsiteX28" fmla="*/ 6459051 w 19634469"/>
              <a:gd name="connsiteY28" fmla="*/ 2591797 h 12970880"/>
              <a:gd name="connsiteX29" fmla="*/ 6458525 w 19634469"/>
              <a:gd name="connsiteY29" fmla="*/ 2593763 h 12970880"/>
              <a:gd name="connsiteX30" fmla="*/ 5720895 w 19634469"/>
              <a:gd name="connsiteY30" fmla="*/ 3860829 h 12970880"/>
              <a:gd name="connsiteX31" fmla="*/ 4480228 w 19634469"/>
              <a:gd name="connsiteY31" fmla="*/ 3609063 h 12970880"/>
              <a:gd name="connsiteX32" fmla="*/ 4253914 w 19634469"/>
              <a:gd name="connsiteY32" fmla="*/ 3488628 h 12970880"/>
              <a:gd name="connsiteX33" fmla="*/ 4217951 w 19634469"/>
              <a:gd name="connsiteY33" fmla="*/ 3470041 h 12970880"/>
              <a:gd name="connsiteX34" fmla="*/ 2459311 w 19634469"/>
              <a:gd name="connsiteY34" fmla="*/ 2907649 h 12970880"/>
              <a:gd name="connsiteX35" fmla="*/ 1 w 19634469"/>
              <a:gd name="connsiteY35" fmla="*/ 4919050 h 12970880"/>
              <a:gd name="connsiteX0" fmla="*/ 6534659 w 19634469"/>
              <a:gd name="connsiteY0" fmla="*/ 12693991 h 12693992"/>
              <a:gd name="connsiteX1" fmla="*/ 6535675 w 19634469"/>
              <a:gd name="connsiteY1" fmla="*/ 12693650 h 12693992"/>
              <a:gd name="connsiteX2" fmla="*/ 8424165 w 19634469"/>
              <a:gd name="connsiteY2" fmla="*/ 11756646 h 12693992"/>
              <a:gd name="connsiteX3" fmla="*/ 8440642 w 19634469"/>
              <a:gd name="connsiteY3" fmla="*/ 11747034 h 12693992"/>
              <a:gd name="connsiteX4" fmla="*/ 9001639 w 19634469"/>
              <a:gd name="connsiteY4" fmla="*/ 11425283 h 12693992"/>
              <a:gd name="connsiteX5" fmla="*/ 11111255 w 19634469"/>
              <a:gd name="connsiteY5" fmla="*/ 10806190 h 12693992"/>
              <a:gd name="connsiteX6" fmla="*/ 12002340 w 19634469"/>
              <a:gd name="connsiteY6" fmla="*/ 11030285 h 12693992"/>
              <a:gd name="connsiteX7" fmla="*/ 12860313 w 19634469"/>
              <a:gd name="connsiteY7" fmla="*/ 11615547 h 12693992"/>
              <a:gd name="connsiteX8" fmla="*/ 15280714 w 19634469"/>
              <a:gd name="connsiteY8" fmla="*/ 12474688 h 12693992"/>
              <a:gd name="connsiteX9" fmla="*/ 17796646 w 19634469"/>
              <a:gd name="connsiteY9" fmla="*/ 11036323 h 12693992"/>
              <a:gd name="connsiteX10" fmla="*/ 18997250 w 19634469"/>
              <a:gd name="connsiteY10" fmla="*/ 8752989 h 12693992"/>
              <a:gd name="connsiteX11" fmla="*/ 19591470 w 19634469"/>
              <a:gd name="connsiteY11" fmla="*/ 5439342 h 12693992"/>
              <a:gd name="connsiteX12" fmla="*/ 19591480 w 19634469"/>
              <a:gd name="connsiteY12" fmla="*/ 5439324 h 12693992"/>
              <a:gd name="connsiteX13" fmla="*/ 18785430 w 19634469"/>
              <a:gd name="connsiteY13" fmla="*/ 3710063 h 12693992"/>
              <a:gd name="connsiteX14" fmla="*/ 17032346 w 19634469"/>
              <a:gd name="connsiteY14" fmla="*/ 2824589 h 12693992"/>
              <a:gd name="connsiteX15" fmla="*/ 15314434 w 19634469"/>
              <a:gd name="connsiteY15" fmla="*/ 3237157 h 12693992"/>
              <a:gd name="connsiteX16" fmla="*/ 15279034 w 19634469"/>
              <a:gd name="connsiteY16" fmla="*/ 3251911 h 12693992"/>
              <a:gd name="connsiteX17" fmla="*/ 14142177 w 19634469"/>
              <a:gd name="connsiteY17" fmla="*/ 3582038 h 12693992"/>
              <a:gd name="connsiteX18" fmla="*/ 14141550 w 19634469"/>
              <a:gd name="connsiteY18" fmla="*/ 3582038 h 12693992"/>
              <a:gd name="connsiteX19" fmla="*/ 12517164 w 19634469"/>
              <a:gd name="connsiteY19" fmla="*/ 2607622 h 12693992"/>
              <a:gd name="connsiteX20" fmla="*/ 12125673 w 19634469"/>
              <a:gd name="connsiteY20" fmla="*/ 2130488 h 12693992"/>
              <a:gd name="connsiteX21" fmla="*/ 12045383 w 19634469"/>
              <a:gd name="connsiteY21" fmla="*/ 2029432 h 12693992"/>
              <a:gd name="connsiteX22" fmla="*/ 12038940 w 19634469"/>
              <a:gd name="connsiteY22" fmla="*/ 2021326 h 12693992"/>
              <a:gd name="connsiteX23" fmla="*/ 10751334 w 19634469"/>
              <a:gd name="connsiteY23" fmla="*/ 655282 h 12693992"/>
              <a:gd name="connsiteX24" fmla="*/ 9296160 w 19634469"/>
              <a:gd name="connsiteY24" fmla="*/ 28554 h 12693992"/>
              <a:gd name="connsiteX25" fmla="*/ 7655712 w 19634469"/>
              <a:gd name="connsiteY25" fmla="*/ 381606 h 12693992"/>
              <a:gd name="connsiteX26" fmla="*/ 6477456 w 19634469"/>
              <a:gd name="connsiteY26" fmla="*/ 2525347 h 12693992"/>
              <a:gd name="connsiteX27" fmla="*/ 6459049 w 19634469"/>
              <a:gd name="connsiteY27" fmla="*/ 2591797 h 12693992"/>
              <a:gd name="connsiteX28" fmla="*/ 6458523 w 19634469"/>
              <a:gd name="connsiteY28" fmla="*/ 2593763 h 12693992"/>
              <a:gd name="connsiteX29" fmla="*/ 5720893 w 19634469"/>
              <a:gd name="connsiteY29" fmla="*/ 3860829 h 12693992"/>
              <a:gd name="connsiteX30" fmla="*/ 4480226 w 19634469"/>
              <a:gd name="connsiteY30" fmla="*/ 3609063 h 12693992"/>
              <a:gd name="connsiteX31" fmla="*/ 4253912 w 19634469"/>
              <a:gd name="connsiteY31" fmla="*/ 3488628 h 12693992"/>
              <a:gd name="connsiteX32" fmla="*/ 4217949 w 19634469"/>
              <a:gd name="connsiteY32" fmla="*/ 3470041 h 12693992"/>
              <a:gd name="connsiteX33" fmla="*/ 2459309 w 19634469"/>
              <a:gd name="connsiteY33" fmla="*/ 2907649 h 12693992"/>
              <a:gd name="connsiteX34" fmla="*/ -1 w 19634469"/>
              <a:gd name="connsiteY34" fmla="*/ 4919050 h 12693992"/>
              <a:gd name="connsiteX0" fmla="*/ 6534661 w 19634469"/>
              <a:gd name="connsiteY0" fmla="*/ 12693991 h 12693990"/>
              <a:gd name="connsiteX1" fmla="*/ 8424167 w 19634469"/>
              <a:gd name="connsiteY1" fmla="*/ 11756646 h 12693990"/>
              <a:gd name="connsiteX2" fmla="*/ 8440644 w 19634469"/>
              <a:gd name="connsiteY2" fmla="*/ 11747034 h 12693990"/>
              <a:gd name="connsiteX3" fmla="*/ 9001641 w 19634469"/>
              <a:gd name="connsiteY3" fmla="*/ 11425283 h 12693990"/>
              <a:gd name="connsiteX4" fmla="*/ 11111257 w 19634469"/>
              <a:gd name="connsiteY4" fmla="*/ 10806190 h 12693990"/>
              <a:gd name="connsiteX5" fmla="*/ 12002342 w 19634469"/>
              <a:gd name="connsiteY5" fmla="*/ 11030285 h 12693990"/>
              <a:gd name="connsiteX6" fmla="*/ 12860315 w 19634469"/>
              <a:gd name="connsiteY6" fmla="*/ 11615547 h 12693990"/>
              <a:gd name="connsiteX7" fmla="*/ 15280716 w 19634469"/>
              <a:gd name="connsiteY7" fmla="*/ 12474688 h 12693990"/>
              <a:gd name="connsiteX8" fmla="*/ 17796648 w 19634469"/>
              <a:gd name="connsiteY8" fmla="*/ 11036323 h 12693990"/>
              <a:gd name="connsiteX9" fmla="*/ 18997252 w 19634469"/>
              <a:gd name="connsiteY9" fmla="*/ 8752989 h 12693990"/>
              <a:gd name="connsiteX10" fmla="*/ 19591472 w 19634469"/>
              <a:gd name="connsiteY10" fmla="*/ 5439342 h 12693990"/>
              <a:gd name="connsiteX11" fmla="*/ 19591482 w 19634469"/>
              <a:gd name="connsiteY11" fmla="*/ 5439324 h 12693990"/>
              <a:gd name="connsiteX12" fmla="*/ 18785432 w 19634469"/>
              <a:gd name="connsiteY12" fmla="*/ 3710063 h 12693990"/>
              <a:gd name="connsiteX13" fmla="*/ 17032348 w 19634469"/>
              <a:gd name="connsiteY13" fmla="*/ 2824589 h 12693990"/>
              <a:gd name="connsiteX14" fmla="*/ 15314436 w 19634469"/>
              <a:gd name="connsiteY14" fmla="*/ 3237157 h 12693990"/>
              <a:gd name="connsiteX15" fmla="*/ 15279036 w 19634469"/>
              <a:gd name="connsiteY15" fmla="*/ 3251911 h 12693990"/>
              <a:gd name="connsiteX16" fmla="*/ 14142179 w 19634469"/>
              <a:gd name="connsiteY16" fmla="*/ 3582038 h 12693990"/>
              <a:gd name="connsiteX17" fmla="*/ 14141552 w 19634469"/>
              <a:gd name="connsiteY17" fmla="*/ 3582038 h 12693990"/>
              <a:gd name="connsiteX18" fmla="*/ 12517166 w 19634469"/>
              <a:gd name="connsiteY18" fmla="*/ 2607622 h 12693990"/>
              <a:gd name="connsiteX19" fmla="*/ 12125675 w 19634469"/>
              <a:gd name="connsiteY19" fmla="*/ 2130488 h 12693990"/>
              <a:gd name="connsiteX20" fmla="*/ 12045385 w 19634469"/>
              <a:gd name="connsiteY20" fmla="*/ 2029432 h 12693990"/>
              <a:gd name="connsiteX21" fmla="*/ 12038942 w 19634469"/>
              <a:gd name="connsiteY21" fmla="*/ 2021326 h 12693990"/>
              <a:gd name="connsiteX22" fmla="*/ 10751336 w 19634469"/>
              <a:gd name="connsiteY22" fmla="*/ 655282 h 12693990"/>
              <a:gd name="connsiteX23" fmla="*/ 9296162 w 19634469"/>
              <a:gd name="connsiteY23" fmla="*/ 28554 h 12693990"/>
              <a:gd name="connsiteX24" fmla="*/ 7655714 w 19634469"/>
              <a:gd name="connsiteY24" fmla="*/ 381606 h 12693990"/>
              <a:gd name="connsiteX25" fmla="*/ 6477458 w 19634469"/>
              <a:gd name="connsiteY25" fmla="*/ 2525347 h 12693990"/>
              <a:gd name="connsiteX26" fmla="*/ 6459051 w 19634469"/>
              <a:gd name="connsiteY26" fmla="*/ 2591797 h 12693990"/>
              <a:gd name="connsiteX27" fmla="*/ 6458525 w 19634469"/>
              <a:gd name="connsiteY27" fmla="*/ 2593763 h 12693990"/>
              <a:gd name="connsiteX28" fmla="*/ 5720895 w 19634469"/>
              <a:gd name="connsiteY28" fmla="*/ 3860829 h 12693990"/>
              <a:gd name="connsiteX29" fmla="*/ 4480228 w 19634469"/>
              <a:gd name="connsiteY29" fmla="*/ 3609063 h 12693990"/>
              <a:gd name="connsiteX30" fmla="*/ 4253914 w 19634469"/>
              <a:gd name="connsiteY30" fmla="*/ 3488628 h 12693990"/>
              <a:gd name="connsiteX31" fmla="*/ 4217951 w 19634469"/>
              <a:gd name="connsiteY31" fmla="*/ 3470041 h 12693990"/>
              <a:gd name="connsiteX32" fmla="*/ 2459311 w 19634469"/>
              <a:gd name="connsiteY32" fmla="*/ 2907649 h 12693990"/>
              <a:gd name="connsiteX33" fmla="*/ 1 w 19634469"/>
              <a:gd name="connsiteY33" fmla="*/ 4919050 h 12693990"/>
              <a:gd name="connsiteX0" fmla="*/ 6534659 w 19634469"/>
              <a:gd name="connsiteY0" fmla="*/ 12693991 h 12693992"/>
              <a:gd name="connsiteX1" fmla="*/ 8424165 w 19634469"/>
              <a:gd name="connsiteY1" fmla="*/ 11756646 h 12693992"/>
              <a:gd name="connsiteX2" fmla="*/ 9001639 w 19634469"/>
              <a:gd name="connsiteY2" fmla="*/ 11425283 h 12693992"/>
              <a:gd name="connsiteX3" fmla="*/ 11111255 w 19634469"/>
              <a:gd name="connsiteY3" fmla="*/ 10806190 h 12693992"/>
              <a:gd name="connsiteX4" fmla="*/ 12002340 w 19634469"/>
              <a:gd name="connsiteY4" fmla="*/ 11030285 h 12693992"/>
              <a:gd name="connsiteX5" fmla="*/ 12860313 w 19634469"/>
              <a:gd name="connsiteY5" fmla="*/ 11615547 h 12693992"/>
              <a:gd name="connsiteX6" fmla="*/ 15280714 w 19634469"/>
              <a:gd name="connsiteY6" fmla="*/ 12474688 h 12693992"/>
              <a:gd name="connsiteX7" fmla="*/ 17796646 w 19634469"/>
              <a:gd name="connsiteY7" fmla="*/ 11036323 h 12693992"/>
              <a:gd name="connsiteX8" fmla="*/ 18997250 w 19634469"/>
              <a:gd name="connsiteY8" fmla="*/ 8752989 h 12693992"/>
              <a:gd name="connsiteX9" fmla="*/ 19591470 w 19634469"/>
              <a:gd name="connsiteY9" fmla="*/ 5439342 h 12693992"/>
              <a:gd name="connsiteX10" fmla="*/ 19591480 w 19634469"/>
              <a:gd name="connsiteY10" fmla="*/ 5439324 h 12693992"/>
              <a:gd name="connsiteX11" fmla="*/ 18785430 w 19634469"/>
              <a:gd name="connsiteY11" fmla="*/ 3710063 h 12693992"/>
              <a:gd name="connsiteX12" fmla="*/ 17032346 w 19634469"/>
              <a:gd name="connsiteY12" fmla="*/ 2824589 h 12693992"/>
              <a:gd name="connsiteX13" fmla="*/ 15314434 w 19634469"/>
              <a:gd name="connsiteY13" fmla="*/ 3237157 h 12693992"/>
              <a:gd name="connsiteX14" fmla="*/ 15279034 w 19634469"/>
              <a:gd name="connsiteY14" fmla="*/ 3251911 h 12693992"/>
              <a:gd name="connsiteX15" fmla="*/ 14142177 w 19634469"/>
              <a:gd name="connsiteY15" fmla="*/ 3582038 h 12693992"/>
              <a:gd name="connsiteX16" fmla="*/ 14141550 w 19634469"/>
              <a:gd name="connsiteY16" fmla="*/ 3582038 h 12693992"/>
              <a:gd name="connsiteX17" fmla="*/ 12517164 w 19634469"/>
              <a:gd name="connsiteY17" fmla="*/ 2607622 h 12693992"/>
              <a:gd name="connsiteX18" fmla="*/ 12125673 w 19634469"/>
              <a:gd name="connsiteY18" fmla="*/ 2130488 h 12693992"/>
              <a:gd name="connsiteX19" fmla="*/ 12045383 w 19634469"/>
              <a:gd name="connsiteY19" fmla="*/ 2029432 h 12693992"/>
              <a:gd name="connsiteX20" fmla="*/ 12038940 w 19634469"/>
              <a:gd name="connsiteY20" fmla="*/ 2021326 h 12693992"/>
              <a:gd name="connsiteX21" fmla="*/ 10751334 w 19634469"/>
              <a:gd name="connsiteY21" fmla="*/ 655282 h 12693992"/>
              <a:gd name="connsiteX22" fmla="*/ 9296160 w 19634469"/>
              <a:gd name="connsiteY22" fmla="*/ 28554 h 12693992"/>
              <a:gd name="connsiteX23" fmla="*/ 7655712 w 19634469"/>
              <a:gd name="connsiteY23" fmla="*/ 381606 h 12693992"/>
              <a:gd name="connsiteX24" fmla="*/ 6477456 w 19634469"/>
              <a:gd name="connsiteY24" fmla="*/ 2525347 h 12693992"/>
              <a:gd name="connsiteX25" fmla="*/ 6459049 w 19634469"/>
              <a:gd name="connsiteY25" fmla="*/ 2591797 h 12693992"/>
              <a:gd name="connsiteX26" fmla="*/ 6458523 w 19634469"/>
              <a:gd name="connsiteY26" fmla="*/ 2593763 h 12693992"/>
              <a:gd name="connsiteX27" fmla="*/ 5720893 w 19634469"/>
              <a:gd name="connsiteY27" fmla="*/ 3860829 h 12693992"/>
              <a:gd name="connsiteX28" fmla="*/ 4480226 w 19634469"/>
              <a:gd name="connsiteY28" fmla="*/ 3609063 h 12693992"/>
              <a:gd name="connsiteX29" fmla="*/ 4253912 w 19634469"/>
              <a:gd name="connsiteY29" fmla="*/ 3488628 h 12693992"/>
              <a:gd name="connsiteX30" fmla="*/ 4217949 w 19634469"/>
              <a:gd name="connsiteY30" fmla="*/ 3470041 h 12693992"/>
              <a:gd name="connsiteX31" fmla="*/ 2459309 w 19634469"/>
              <a:gd name="connsiteY31" fmla="*/ 2907649 h 12693992"/>
              <a:gd name="connsiteX32" fmla="*/ -1 w 19634469"/>
              <a:gd name="connsiteY32" fmla="*/ 4919050 h 12693992"/>
              <a:gd name="connsiteX0" fmla="*/ 8424167 w 19634469"/>
              <a:gd name="connsiteY0" fmla="*/ 11756646 h 12486126"/>
              <a:gd name="connsiteX1" fmla="*/ 9001641 w 19634469"/>
              <a:gd name="connsiteY1" fmla="*/ 11425283 h 12486126"/>
              <a:gd name="connsiteX2" fmla="*/ 11111257 w 19634469"/>
              <a:gd name="connsiteY2" fmla="*/ 10806190 h 12486126"/>
              <a:gd name="connsiteX3" fmla="*/ 12002342 w 19634469"/>
              <a:gd name="connsiteY3" fmla="*/ 11030285 h 12486126"/>
              <a:gd name="connsiteX4" fmla="*/ 12860315 w 19634469"/>
              <a:gd name="connsiteY4" fmla="*/ 11615547 h 12486126"/>
              <a:gd name="connsiteX5" fmla="*/ 15280716 w 19634469"/>
              <a:gd name="connsiteY5" fmla="*/ 12474688 h 12486126"/>
              <a:gd name="connsiteX6" fmla="*/ 17796648 w 19634469"/>
              <a:gd name="connsiteY6" fmla="*/ 11036323 h 12486126"/>
              <a:gd name="connsiteX7" fmla="*/ 18997252 w 19634469"/>
              <a:gd name="connsiteY7" fmla="*/ 8752989 h 12486126"/>
              <a:gd name="connsiteX8" fmla="*/ 19591472 w 19634469"/>
              <a:gd name="connsiteY8" fmla="*/ 5439342 h 12486126"/>
              <a:gd name="connsiteX9" fmla="*/ 19591482 w 19634469"/>
              <a:gd name="connsiteY9" fmla="*/ 5439324 h 12486126"/>
              <a:gd name="connsiteX10" fmla="*/ 18785432 w 19634469"/>
              <a:gd name="connsiteY10" fmla="*/ 3710063 h 12486126"/>
              <a:gd name="connsiteX11" fmla="*/ 17032348 w 19634469"/>
              <a:gd name="connsiteY11" fmla="*/ 2824589 h 12486126"/>
              <a:gd name="connsiteX12" fmla="*/ 15314436 w 19634469"/>
              <a:gd name="connsiteY12" fmla="*/ 3237157 h 12486126"/>
              <a:gd name="connsiteX13" fmla="*/ 15279036 w 19634469"/>
              <a:gd name="connsiteY13" fmla="*/ 3251911 h 12486126"/>
              <a:gd name="connsiteX14" fmla="*/ 14142179 w 19634469"/>
              <a:gd name="connsiteY14" fmla="*/ 3582038 h 12486126"/>
              <a:gd name="connsiteX15" fmla="*/ 14141552 w 19634469"/>
              <a:gd name="connsiteY15" fmla="*/ 3582038 h 12486126"/>
              <a:gd name="connsiteX16" fmla="*/ 12517166 w 19634469"/>
              <a:gd name="connsiteY16" fmla="*/ 2607622 h 12486126"/>
              <a:gd name="connsiteX17" fmla="*/ 12125675 w 19634469"/>
              <a:gd name="connsiteY17" fmla="*/ 2130488 h 12486126"/>
              <a:gd name="connsiteX18" fmla="*/ 12045385 w 19634469"/>
              <a:gd name="connsiteY18" fmla="*/ 2029432 h 12486126"/>
              <a:gd name="connsiteX19" fmla="*/ 12038942 w 19634469"/>
              <a:gd name="connsiteY19" fmla="*/ 2021326 h 12486126"/>
              <a:gd name="connsiteX20" fmla="*/ 10751336 w 19634469"/>
              <a:gd name="connsiteY20" fmla="*/ 655282 h 12486126"/>
              <a:gd name="connsiteX21" fmla="*/ 9296162 w 19634469"/>
              <a:gd name="connsiteY21" fmla="*/ 28554 h 12486126"/>
              <a:gd name="connsiteX22" fmla="*/ 7655714 w 19634469"/>
              <a:gd name="connsiteY22" fmla="*/ 381606 h 12486126"/>
              <a:gd name="connsiteX23" fmla="*/ 6477458 w 19634469"/>
              <a:gd name="connsiteY23" fmla="*/ 2525347 h 12486126"/>
              <a:gd name="connsiteX24" fmla="*/ 6459051 w 19634469"/>
              <a:gd name="connsiteY24" fmla="*/ 2591797 h 12486126"/>
              <a:gd name="connsiteX25" fmla="*/ 6458525 w 19634469"/>
              <a:gd name="connsiteY25" fmla="*/ 2593763 h 12486126"/>
              <a:gd name="connsiteX26" fmla="*/ 5720895 w 19634469"/>
              <a:gd name="connsiteY26" fmla="*/ 3860829 h 12486126"/>
              <a:gd name="connsiteX27" fmla="*/ 4480228 w 19634469"/>
              <a:gd name="connsiteY27" fmla="*/ 3609063 h 12486126"/>
              <a:gd name="connsiteX28" fmla="*/ 4253914 w 19634469"/>
              <a:gd name="connsiteY28" fmla="*/ 3488628 h 12486126"/>
              <a:gd name="connsiteX29" fmla="*/ 4217951 w 19634469"/>
              <a:gd name="connsiteY29" fmla="*/ 3470041 h 12486126"/>
              <a:gd name="connsiteX30" fmla="*/ 2459311 w 19634469"/>
              <a:gd name="connsiteY30" fmla="*/ 2907649 h 12486126"/>
              <a:gd name="connsiteX31" fmla="*/ 1 w 19634469"/>
              <a:gd name="connsiteY31" fmla="*/ 4919050 h 12486126"/>
              <a:gd name="connsiteX0" fmla="*/ 9001639 w 19634469"/>
              <a:gd name="connsiteY0" fmla="*/ 11425283 h 12486124"/>
              <a:gd name="connsiteX1" fmla="*/ 11111255 w 19634469"/>
              <a:gd name="connsiteY1" fmla="*/ 10806190 h 12486124"/>
              <a:gd name="connsiteX2" fmla="*/ 12002340 w 19634469"/>
              <a:gd name="connsiteY2" fmla="*/ 11030285 h 12486124"/>
              <a:gd name="connsiteX3" fmla="*/ 12860313 w 19634469"/>
              <a:gd name="connsiteY3" fmla="*/ 11615547 h 12486124"/>
              <a:gd name="connsiteX4" fmla="*/ 15280714 w 19634469"/>
              <a:gd name="connsiteY4" fmla="*/ 12474688 h 12486124"/>
              <a:gd name="connsiteX5" fmla="*/ 17796646 w 19634469"/>
              <a:gd name="connsiteY5" fmla="*/ 11036323 h 12486124"/>
              <a:gd name="connsiteX6" fmla="*/ 18997250 w 19634469"/>
              <a:gd name="connsiteY6" fmla="*/ 8752989 h 12486124"/>
              <a:gd name="connsiteX7" fmla="*/ 19591470 w 19634469"/>
              <a:gd name="connsiteY7" fmla="*/ 5439342 h 12486124"/>
              <a:gd name="connsiteX8" fmla="*/ 19591480 w 19634469"/>
              <a:gd name="connsiteY8" fmla="*/ 5439324 h 12486124"/>
              <a:gd name="connsiteX9" fmla="*/ 18785430 w 19634469"/>
              <a:gd name="connsiteY9" fmla="*/ 3710063 h 12486124"/>
              <a:gd name="connsiteX10" fmla="*/ 17032346 w 19634469"/>
              <a:gd name="connsiteY10" fmla="*/ 2824589 h 12486124"/>
              <a:gd name="connsiteX11" fmla="*/ 15314434 w 19634469"/>
              <a:gd name="connsiteY11" fmla="*/ 3237157 h 12486124"/>
              <a:gd name="connsiteX12" fmla="*/ 15279034 w 19634469"/>
              <a:gd name="connsiteY12" fmla="*/ 3251911 h 12486124"/>
              <a:gd name="connsiteX13" fmla="*/ 14142177 w 19634469"/>
              <a:gd name="connsiteY13" fmla="*/ 3582038 h 12486124"/>
              <a:gd name="connsiteX14" fmla="*/ 14141550 w 19634469"/>
              <a:gd name="connsiteY14" fmla="*/ 3582038 h 12486124"/>
              <a:gd name="connsiteX15" fmla="*/ 12517164 w 19634469"/>
              <a:gd name="connsiteY15" fmla="*/ 2607622 h 12486124"/>
              <a:gd name="connsiteX16" fmla="*/ 12125673 w 19634469"/>
              <a:gd name="connsiteY16" fmla="*/ 2130488 h 12486124"/>
              <a:gd name="connsiteX17" fmla="*/ 12045383 w 19634469"/>
              <a:gd name="connsiteY17" fmla="*/ 2029432 h 12486124"/>
              <a:gd name="connsiteX18" fmla="*/ 12038940 w 19634469"/>
              <a:gd name="connsiteY18" fmla="*/ 2021326 h 12486124"/>
              <a:gd name="connsiteX19" fmla="*/ 10751334 w 19634469"/>
              <a:gd name="connsiteY19" fmla="*/ 655282 h 12486124"/>
              <a:gd name="connsiteX20" fmla="*/ 9296160 w 19634469"/>
              <a:gd name="connsiteY20" fmla="*/ 28554 h 12486124"/>
              <a:gd name="connsiteX21" fmla="*/ 7655712 w 19634469"/>
              <a:gd name="connsiteY21" fmla="*/ 381606 h 12486124"/>
              <a:gd name="connsiteX22" fmla="*/ 6477456 w 19634469"/>
              <a:gd name="connsiteY22" fmla="*/ 2525347 h 12486124"/>
              <a:gd name="connsiteX23" fmla="*/ 6459049 w 19634469"/>
              <a:gd name="connsiteY23" fmla="*/ 2591797 h 12486124"/>
              <a:gd name="connsiteX24" fmla="*/ 6458523 w 19634469"/>
              <a:gd name="connsiteY24" fmla="*/ 2593763 h 12486124"/>
              <a:gd name="connsiteX25" fmla="*/ 5720893 w 19634469"/>
              <a:gd name="connsiteY25" fmla="*/ 3860829 h 12486124"/>
              <a:gd name="connsiteX26" fmla="*/ 4480226 w 19634469"/>
              <a:gd name="connsiteY26" fmla="*/ 3609063 h 12486124"/>
              <a:gd name="connsiteX27" fmla="*/ 4253912 w 19634469"/>
              <a:gd name="connsiteY27" fmla="*/ 3488628 h 12486124"/>
              <a:gd name="connsiteX28" fmla="*/ 4217949 w 19634469"/>
              <a:gd name="connsiteY28" fmla="*/ 3470041 h 12486124"/>
              <a:gd name="connsiteX29" fmla="*/ 2459309 w 19634469"/>
              <a:gd name="connsiteY29" fmla="*/ 2907649 h 12486124"/>
              <a:gd name="connsiteX30" fmla="*/ -1 w 19634469"/>
              <a:gd name="connsiteY30" fmla="*/ 4919050 h 12486124"/>
              <a:gd name="connsiteX0" fmla="*/ 11111257 w 19634469"/>
              <a:gd name="connsiteY0" fmla="*/ 10806190 h 12486126"/>
              <a:gd name="connsiteX1" fmla="*/ 12002342 w 19634469"/>
              <a:gd name="connsiteY1" fmla="*/ 11030285 h 12486126"/>
              <a:gd name="connsiteX2" fmla="*/ 12860315 w 19634469"/>
              <a:gd name="connsiteY2" fmla="*/ 11615547 h 12486126"/>
              <a:gd name="connsiteX3" fmla="*/ 15280716 w 19634469"/>
              <a:gd name="connsiteY3" fmla="*/ 12474688 h 12486126"/>
              <a:gd name="connsiteX4" fmla="*/ 17796648 w 19634469"/>
              <a:gd name="connsiteY4" fmla="*/ 11036323 h 12486126"/>
              <a:gd name="connsiteX5" fmla="*/ 18997252 w 19634469"/>
              <a:gd name="connsiteY5" fmla="*/ 8752989 h 12486126"/>
              <a:gd name="connsiteX6" fmla="*/ 19591472 w 19634469"/>
              <a:gd name="connsiteY6" fmla="*/ 5439342 h 12486126"/>
              <a:gd name="connsiteX7" fmla="*/ 19591482 w 19634469"/>
              <a:gd name="connsiteY7" fmla="*/ 5439324 h 12486126"/>
              <a:gd name="connsiteX8" fmla="*/ 18785432 w 19634469"/>
              <a:gd name="connsiteY8" fmla="*/ 3710063 h 12486126"/>
              <a:gd name="connsiteX9" fmla="*/ 17032348 w 19634469"/>
              <a:gd name="connsiteY9" fmla="*/ 2824589 h 12486126"/>
              <a:gd name="connsiteX10" fmla="*/ 15314436 w 19634469"/>
              <a:gd name="connsiteY10" fmla="*/ 3237157 h 12486126"/>
              <a:gd name="connsiteX11" fmla="*/ 15279036 w 19634469"/>
              <a:gd name="connsiteY11" fmla="*/ 3251911 h 12486126"/>
              <a:gd name="connsiteX12" fmla="*/ 14142179 w 19634469"/>
              <a:gd name="connsiteY12" fmla="*/ 3582038 h 12486126"/>
              <a:gd name="connsiteX13" fmla="*/ 14141552 w 19634469"/>
              <a:gd name="connsiteY13" fmla="*/ 3582038 h 12486126"/>
              <a:gd name="connsiteX14" fmla="*/ 12517166 w 19634469"/>
              <a:gd name="connsiteY14" fmla="*/ 2607622 h 12486126"/>
              <a:gd name="connsiteX15" fmla="*/ 12125675 w 19634469"/>
              <a:gd name="connsiteY15" fmla="*/ 2130488 h 12486126"/>
              <a:gd name="connsiteX16" fmla="*/ 12045385 w 19634469"/>
              <a:gd name="connsiteY16" fmla="*/ 2029432 h 12486126"/>
              <a:gd name="connsiteX17" fmla="*/ 12038942 w 19634469"/>
              <a:gd name="connsiteY17" fmla="*/ 2021326 h 12486126"/>
              <a:gd name="connsiteX18" fmla="*/ 10751336 w 19634469"/>
              <a:gd name="connsiteY18" fmla="*/ 655282 h 12486126"/>
              <a:gd name="connsiteX19" fmla="*/ 9296162 w 19634469"/>
              <a:gd name="connsiteY19" fmla="*/ 28554 h 12486126"/>
              <a:gd name="connsiteX20" fmla="*/ 7655714 w 19634469"/>
              <a:gd name="connsiteY20" fmla="*/ 381606 h 12486126"/>
              <a:gd name="connsiteX21" fmla="*/ 6477458 w 19634469"/>
              <a:gd name="connsiteY21" fmla="*/ 2525347 h 12486126"/>
              <a:gd name="connsiteX22" fmla="*/ 6459051 w 19634469"/>
              <a:gd name="connsiteY22" fmla="*/ 2591797 h 12486126"/>
              <a:gd name="connsiteX23" fmla="*/ 6458525 w 19634469"/>
              <a:gd name="connsiteY23" fmla="*/ 2593763 h 12486126"/>
              <a:gd name="connsiteX24" fmla="*/ 5720895 w 19634469"/>
              <a:gd name="connsiteY24" fmla="*/ 3860829 h 12486126"/>
              <a:gd name="connsiteX25" fmla="*/ 4480228 w 19634469"/>
              <a:gd name="connsiteY25" fmla="*/ 3609063 h 12486126"/>
              <a:gd name="connsiteX26" fmla="*/ 4253914 w 19634469"/>
              <a:gd name="connsiteY26" fmla="*/ 3488628 h 12486126"/>
              <a:gd name="connsiteX27" fmla="*/ 4217951 w 19634469"/>
              <a:gd name="connsiteY27" fmla="*/ 3470041 h 12486126"/>
              <a:gd name="connsiteX28" fmla="*/ 2459311 w 19634469"/>
              <a:gd name="connsiteY28" fmla="*/ 2907649 h 12486126"/>
              <a:gd name="connsiteX29" fmla="*/ 1 w 19634469"/>
              <a:gd name="connsiteY29" fmla="*/ 4919050 h 12486126"/>
              <a:gd name="connsiteX0" fmla="*/ 12002340 w 19634469"/>
              <a:gd name="connsiteY0" fmla="*/ 11030285 h 12486124"/>
              <a:gd name="connsiteX1" fmla="*/ 12860313 w 19634469"/>
              <a:gd name="connsiteY1" fmla="*/ 11615547 h 12486124"/>
              <a:gd name="connsiteX2" fmla="*/ 15280714 w 19634469"/>
              <a:gd name="connsiteY2" fmla="*/ 12474688 h 12486124"/>
              <a:gd name="connsiteX3" fmla="*/ 17796646 w 19634469"/>
              <a:gd name="connsiteY3" fmla="*/ 11036323 h 12486124"/>
              <a:gd name="connsiteX4" fmla="*/ 18997250 w 19634469"/>
              <a:gd name="connsiteY4" fmla="*/ 8752989 h 12486124"/>
              <a:gd name="connsiteX5" fmla="*/ 19591470 w 19634469"/>
              <a:gd name="connsiteY5" fmla="*/ 5439342 h 12486124"/>
              <a:gd name="connsiteX6" fmla="*/ 19591480 w 19634469"/>
              <a:gd name="connsiteY6" fmla="*/ 5439324 h 12486124"/>
              <a:gd name="connsiteX7" fmla="*/ 18785430 w 19634469"/>
              <a:gd name="connsiteY7" fmla="*/ 3710063 h 12486124"/>
              <a:gd name="connsiteX8" fmla="*/ 17032346 w 19634469"/>
              <a:gd name="connsiteY8" fmla="*/ 2824589 h 12486124"/>
              <a:gd name="connsiteX9" fmla="*/ 15314434 w 19634469"/>
              <a:gd name="connsiteY9" fmla="*/ 3237157 h 12486124"/>
              <a:gd name="connsiteX10" fmla="*/ 15279034 w 19634469"/>
              <a:gd name="connsiteY10" fmla="*/ 3251911 h 12486124"/>
              <a:gd name="connsiteX11" fmla="*/ 14142177 w 19634469"/>
              <a:gd name="connsiteY11" fmla="*/ 3582038 h 12486124"/>
              <a:gd name="connsiteX12" fmla="*/ 14141550 w 19634469"/>
              <a:gd name="connsiteY12" fmla="*/ 3582038 h 12486124"/>
              <a:gd name="connsiteX13" fmla="*/ 12517164 w 19634469"/>
              <a:gd name="connsiteY13" fmla="*/ 2607622 h 12486124"/>
              <a:gd name="connsiteX14" fmla="*/ 12125673 w 19634469"/>
              <a:gd name="connsiteY14" fmla="*/ 2130488 h 12486124"/>
              <a:gd name="connsiteX15" fmla="*/ 12045383 w 19634469"/>
              <a:gd name="connsiteY15" fmla="*/ 2029432 h 12486124"/>
              <a:gd name="connsiteX16" fmla="*/ 12038940 w 19634469"/>
              <a:gd name="connsiteY16" fmla="*/ 2021326 h 12486124"/>
              <a:gd name="connsiteX17" fmla="*/ 10751334 w 19634469"/>
              <a:gd name="connsiteY17" fmla="*/ 655282 h 12486124"/>
              <a:gd name="connsiteX18" fmla="*/ 9296160 w 19634469"/>
              <a:gd name="connsiteY18" fmla="*/ 28554 h 12486124"/>
              <a:gd name="connsiteX19" fmla="*/ 7655712 w 19634469"/>
              <a:gd name="connsiteY19" fmla="*/ 381606 h 12486124"/>
              <a:gd name="connsiteX20" fmla="*/ 6477456 w 19634469"/>
              <a:gd name="connsiteY20" fmla="*/ 2525347 h 12486124"/>
              <a:gd name="connsiteX21" fmla="*/ 6459049 w 19634469"/>
              <a:gd name="connsiteY21" fmla="*/ 2591797 h 12486124"/>
              <a:gd name="connsiteX22" fmla="*/ 6458523 w 19634469"/>
              <a:gd name="connsiteY22" fmla="*/ 2593763 h 12486124"/>
              <a:gd name="connsiteX23" fmla="*/ 5720893 w 19634469"/>
              <a:gd name="connsiteY23" fmla="*/ 3860829 h 12486124"/>
              <a:gd name="connsiteX24" fmla="*/ 4480226 w 19634469"/>
              <a:gd name="connsiteY24" fmla="*/ 3609063 h 12486124"/>
              <a:gd name="connsiteX25" fmla="*/ 4253912 w 19634469"/>
              <a:gd name="connsiteY25" fmla="*/ 3488628 h 12486124"/>
              <a:gd name="connsiteX26" fmla="*/ 4217949 w 19634469"/>
              <a:gd name="connsiteY26" fmla="*/ 3470041 h 12486124"/>
              <a:gd name="connsiteX27" fmla="*/ 2459309 w 19634469"/>
              <a:gd name="connsiteY27" fmla="*/ 2907649 h 12486124"/>
              <a:gd name="connsiteX28" fmla="*/ -1 w 19634469"/>
              <a:gd name="connsiteY28" fmla="*/ 4919050 h 12486124"/>
              <a:gd name="connsiteX0" fmla="*/ 12860315 w 19634469"/>
              <a:gd name="connsiteY0" fmla="*/ 11615547 h 12486126"/>
              <a:gd name="connsiteX1" fmla="*/ 15280716 w 19634469"/>
              <a:gd name="connsiteY1" fmla="*/ 12474688 h 12486126"/>
              <a:gd name="connsiteX2" fmla="*/ 17796648 w 19634469"/>
              <a:gd name="connsiteY2" fmla="*/ 11036323 h 12486126"/>
              <a:gd name="connsiteX3" fmla="*/ 18997252 w 19634469"/>
              <a:gd name="connsiteY3" fmla="*/ 8752989 h 12486126"/>
              <a:gd name="connsiteX4" fmla="*/ 19591472 w 19634469"/>
              <a:gd name="connsiteY4" fmla="*/ 5439342 h 12486126"/>
              <a:gd name="connsiteX5" fmla="*/ 19591482 w 19634469"/>
              <a:gd name="connsiteY5" fmla="*/ 5439324 h 12486126"/>
              <a:gd name="connsiteX6" fmla="*/ 18785432 w 19634469"/>
              <a:gd name="connsiteY6" fmla="*/ 3710063 h 12486126"/>
              <a:gd name="connsiteX7" fmla="*/ 17032348 w 19634469"/>
              <a:gd name="connsiteY7" fmla="*/ 2824589 h 12486126"/>
              <a:gd name="connsiteX8" fmla="*/ 15314436 w 19634469"/>
              <a:gd name="connsiteY8" fmla="*/ 3237157 h 12486126"/>
              <a:gd name="connsiteX9" fmla="*/ 15279036 w 19634469"/>
              <a:gd name="connsiteY9" fmla="*/ 3251911 h 12486126"/>
              <a:gd name="connsiteX10" fmla="*/ 14142179 w 19634469"/>
              <a:gd name="connsiteY10" fmla="*/ 3582038 h 12486126"/>
              <a:gd name="connsiteX11" fmla="*/ 14141552 w 19634469"/>
              <a:gd name="connsiteY11" fmla="*/ 3582038 h 12486126"/>
              <a:gd name="connsiteX12" fmla="*/ 12517166 w 19634469"/>
              <a:gd name="connsiteY12" fmla="*/ 2607622 h 12486126"/>
              <a:gd name="connsiteX13" fmla="*/ 12125675 w 19634469"/>
              <a:gd name="connsiteY13" fmla="*/ 2130488 h 12486126"/>
              <a:gd name="connsiteX14" fmla="*/ 12045385 w 19634469"/>
              <a:gd name="connsiteY14" fmla="*/ 2029432 h 12486126"/>
              <a:gd name="connsiteX15" fmla="*/ 12038942 w 19634469"/>
              <a:gd name="connsiteY15" fmla="*/ 2021326 h 12486126"/>
              <a:gd name="connsiteX16" fmla="*/ 10751336 w 19634469"/>
              <a:gd name="connsiteY16" fmla="*/ 655282 h 12486126"/>
              <a:gd name="connsiteX17" fmla="*/ 9296162 w 19634469"/>
              <a:gd name="connsiteY17" fmla="*/ 28554 h 12486126"/>
              <a:gd name="connsiteX18" fmla="*/ 7655714 w 19634469"/>
              <a:gd name="connsiteY18" fmla="*/ 381606 h 12486126"/>
              <a:gd name="connsiteX19" fmla="*/ 6477458 w 19634469"/>
              <a:gd name="connsiteY19" fmla="*/ 2525347 h 12486126"/>
              <a:gd name="connsiteX20" fmla="*/ 6459051 w 19634469"/>
              <a:gd name="connsiteY20" fmla="*/ 2591797 h 12486126"/>
              <a:gd name="connsiteX21" fmla="*/ 6458525 w 19634469"/>
              <a:gd name="connsiteY21" fmla="*/ 2593763 h 12486126"/>
              <a:gd name="connsiteX22" fmla="*/ 5720895 w 19634469"/>
              <a:gd name="connsiteY22" fmla="*/ 3860829 h 12486126"/>
              <a:gd name="connsiteX23" fmla="*/ 4480228 w 19634469"/>
              <a:gd name="connsiteY23" fmla="*/ 3609063 h 12486126"/>
              <a:gd name="connsiteX24" fmla="*/ 4253914 w 19634469"/>
              <a:gd name="connsiteY24" fmla="*/ 3488628 h 12486126"/>
              <a:gd name="connsiteX25" fmla="*/ 4217951 w 19634469"/>
              <a:gd name="connsiteY25" fmla="*/ 3470041 h 12486126"/>
              <a:gd name="connsiteX26" fmla="*/ 2459311 w 19634469"/>
              <a:gd name="connsiteY26" fmla="*/ 2907649 h 12486126"/>
              <a:gd name="connsiteX27" fmla="*/ 1 w 19634469"/>
              <a:gd name="connsiteY27" fmla="*/ 4919050 h 12486126"/>
              <a:gd name="connsiteX0" fmla="*/ 15280714 w 19634469"/>
              <a:gd name="connsiteY0" fmla="*/ 12474688 h 12474689"/>
              <a:gd name="connsiteX1" fmla="*/ 17796646 w 19634469"/>
              <a:gd name="connsiteY1" fmla="*/ 11036323 h 12474689"/>
              <a:gd name="connsiteX2" fmla="*/ 18997250 w 19634469"/>
              <a:gd name="connsiteY2" fmla="*/ 8752989 h 12474689"/>
              <a:gd name="connsiteX3" fmla="*/ 19591470 w 19634469"/>
              <a:gd name="connsiteY3" fmla="*/ 5439342 h 12474689"/>
              <a:gd name="connsiteX4" fmla="*/ 19591480 w 19634469"/>
              <a:gd name="connsiteY4" fmla="*/ 5439324 h 12474689"/>
              <a:gd name="connsiteX5" fmla="*/ 18785430 w 19634469"/>
              <a:gd name="connsiteY5" fmla="*/ 3710063 h 12474689"/>
              <a:gd name="connsiteX6" fmla="*/ 17032346 w 19634469"/>
              <a:gd name="connsiteY6" fmla="*/ 2824589 h 12474689"/>
              <a:gd name="connsiteX7" fmla="*/ 15314434 w 19634469"/>
              <a:gd name="connsiteY7" fmla="*/ 3237157 h 12474689"/>
              <a:gd name="connsiteX8" fmla="*/ 15279034 w 19634469"/>
              <a:gd name="connsiteY8" fmla="*/ 3251911 h 12474689"/>
              <a:gd name="connsiteX9" fmla="*/ 14142177 w 19634469"/>
              <a:gd name="connsiteY9" fmla="*/ 3582038 h 12474689"/>
              <a:gd name="connsiteX10" fmla="*/ 14141550 w 19634469"/>
              <a:gd name="connsiteY10" fmla="*/ 3582038 h 12474689"/>
              <a:gd name="connsiteX11" fmla="*/ 12517164 w 19634469"/>
              <a:gd name="connsiteY11" fmla="*/ 2607622 h 12474689"/>
              <a:gd name="connsiteX12" fmla="*/ 12125673 w 19634469"/>
              <a:gd name="connsiteY12" fmla="*/ 2130488 h 12474689"/>
              <a:gd name="connsiteX13" fmla="*/ 12045383 w 19634469"/>
              <a:gd name="connsiteY13" fmla="*/ 2029432 h 12474689"/>
              <a:gd name="connsiteX14" fmla="*/ 12038940 w 19634469"/>
              <a:gd name="connsiteY14" fmla="*/ 2021326 h 12474689"/>
              <a:gd name="connsiteX15" fmla="*/ 10751334 w 19634469"/>
              <a:gd name="connsiteY15" fmla="*/ 655282 h 12474689"/>
              <a:gd name="connsiteX16" fmla="*/ 9296160 w 19634469"/>
              <a:gd name="connsiteY16" fmla="*/ 28554 h 12474689"/>
              <a:gd name="connsiteX17" fmla="*/ 7655712 w 19634469"/>
              <a:gd name="connsiteY17" fmla="*/ 381606 h 12474689"/>
              <a:gd name="connsiteX18" fmla="*/ 6477456 w 19634469"/>
              <a:gd name="connsiteY18" fmla="*/ 2525347 h 12474689"/>
              <a:gd name="connsiteX19" fmla="*/ 6459049 w 19634469"/>
              <a:gd name="connsiteY19" fmla="*/ 2591797 h 12474689"/>
              <a:gd name="connsiteX20" fmla="*/ 6458523 w 19634469"/>
              <a:gd name="connsiteY20" fmla="*/ 2593763 h 12474689"/>
              <a:gd name="connsiteX21" fmla="*/ 5720893 w 19634469"/>
              <a:gd name="connsiteY21" fmla="*/ 3860829 h 12474689"/>
              <a:gd name="connsiteX22" fmla="*/ 4480226 w 19634469"/>
              <a:gd name="connsiteY22" fmla="*/ 3609063 h 12474689"/>
              <a:gd name="connsiteX23" fmla="*/ 4253912 w 19634469"/>
              <a:gd name="connsiteY23" fmla="*/ 3488628 h 12474689"/>
              <a:gd name="connsiteX24" fmla="*/ 4217949 w 19634469"/>
              <a:gd name="connsiteY24" fmla="*/ 3470041 h 12474689"/>
              <a:gd name="connsiteX25" fmla="*/ 2459309 w 19634469"/>
              <a:gd name="connsiteY25" fmla="*/ 2907649 h 12474689"/>
              <a:gd name="connsiteX26" fmla="*/ -1 w 19634469"/>
              <a:gd name="connsiteY26" fmla="*/ 4919050 h 12474689"/>
              <a:gd name="connsiteX0" fmla="*/ 17796648 w 19634469"/>
              <a:gd name="connsiteY0" fmla="*/ 11036323 h 11036323"/>
              <a:gd name="connsiteX1" fmla="*/ 18997252 w 19634469"/>
              <a:gd name="connsiteY1" fmla="*/ 8752989 h 11036323"/>
              <a:gd name="connsiteX2" fmla="*/ 19591472 w 19634469"/>
              <a:gd name="connsiteY2" fmla="*/ 5439342 h 11036323"/>
              <a:gd name="connsiteX3" fmla="*/ 19591482 w 19634469"/>
              <a:gd name="connsiteY3" fmla="*/ 5439324 h 11036323"/>
              <a:gd name="connsiteX4" fmla="*/ 18785432 w 19634469"/>
              <a:gd name="connsiteY4" fmla="*/ 3710063 h 11036323"/>
              <a:gd name="connsiteX5" fmla="*/ 17032348 w 19634469"/>
              <a:gd name="connsiteY5" fmla="*/ 2824589 h 11036323"/>
              <a:gd name="connsiteX6" fmla="*/ 15314436 w 19634469"/>
              <a:gd name="connsiteY6" fmla="*/ 3237157 h 11036323"/>
              <a:gd name="connsiteX7" fmla="*/ 15279036 w 19634469"/>
              <a:gd name="connsiteY7" fmla="*/ 3251911 h 11036323"/>
              <a:gd name="connsiteX8" fmla="*/ 14142179 w 19634469"/>
              <a:gd name="connsiteY8" fmla="*/ 3582038 h 11036323"/>
              <a:gd name="connsiteX9" fmla="*/ 14141552 w 19634469"/>
              <a:gd name="connsiteY9" fmla="*/ 3582038 h 11036323"/>
              <a:gd name="connsiteX10" fmla="*/ 12517166 w 19634469"/>
              <a:gd name="connsiteY10" fmla="*/ 2607622 h 11036323"/>
              <a:gd name="connsiteX11" fmla="*/ 12125675 w 19634469"/>
              <a:gd name="connsiteY11" fmla="*/ 2130488 h 11036323"/>
              <a:gd name="connsiteX12" fmla="*/ 12045385 w 19634469"/>
              <a:gd name="connsiteY12" fmla="*/ 2029432 h 11036323"/>
              <a:gd name="connsiteX13" fmla="*/ 12038942 w 19634469"/>
              <a:gd name="connsiteY13" fmla="*/ 2021326 h 11036323"/>
              <a:gd name="connsiteX14" fmla="*/ 10751336 w 19634469"/>
              <a:gd name="connsiteY14" fmla="*/ 655282 h 11036323"/>
              <a:gd name="connsiteX15" fmla="*/ 9296162 w 19634469"/>
              <a:gd name="connsiteY15" fmla="*/ 28554 h 11036323"/>
              <a:gd name="connsiteX16" fmla="*/ 7655714 w 19634469"/>
              <a:gd name="connsiteY16" fmla="*/ 381606 h 11036323"/>
              <a:gd name="connsiteX17" fmla="*/ 6477458 w 19634469"/>
              <a:gd name="connsiteY17" fmla="*/ 2525347 h 11036323"/>
              <a:gd name="connsiteX18" fmla="*/ 6459051 w 19634469"/>
              <a:gd name="connsiteY18" fmla="*/ 2591797 h 11036323"/>
              <a:gd name="connsiteX19" fmla="*/ 6458525 w 19634469"/>
              <a:gd name="connsiteY19" fmla="*/ 2593763 h 11036323"/>
              <a:gd name="connsiteX20" fmla="*/ 5720895 w 19634469"/>
              <a:gd name="connsiteY20" fmla="*/ 3860829 h 11036323"/>
              <a:gd name="connsiteX21" fmla="*/ 4480228 w 19634469"/>
              <a:gd name="connsiteY21" fmla="*/ 3609063 h 11036323"/>
              <a:gd name="connsiteX22" fmla="*/ 4253914 w 19634469"/>
              <a:gd name="connsiteY22" fmla="*/ 3488628 h 11036323"/>
              <a:gd name="connsiteX23" fmla="*/ 4217951 w 19634469"/>
              <a:gd name="connsiteY23" fmla="*/ 3470041 h 11036323"/>
              <a:gd name="connsiteX24" fmla="*/ 2459311 w 19634469"/>
              <a:gd name="connsiteY24" fmla="*/ 2907649 h 11036323"/>
              <a:gd name="connsiteX25" fmla="*/ 1 w 19634469"/>
              <a:gd name="connsiteY25" fmla="*/ 4919050 h 11036323"/>
              <a:gd name="connsiteX0" fmla="*/ 18997250 w 19634469"/>
              <a:gd name="connsiteY0" fmla="*/ 8752989 h 8752989"/>
              <a:gd name="connsiteX1" fmla="*/ 19591470 w 19634469"/>
              <a:gd name="connsiteY1" fmla="*/ 5439342 h 8752989"/>
              <a:gd name="connsiteX2" fmla="*/ 19591480 w 19634469"/>
              <a:gd name="connsiteY2" fmla="*/ 5439324 h 8752989"/>
              <a:gd name="connsiteX3" fmla="*/ 18785430 w 19634469"/>
              <a:gd name="connsiteY3" fmla="*/ 3710063 h 8752989"/>
              <a:gd name="connsiteX4" fmla="*/ 17032346 w 19634469"/>
              <a:gd name="connsiteY4" fmla="*/ 2824589 h 8752989"/>
              <a:gd name="connsiteX5" fmla="*/ 15314434 w 19634469"/>
              <a:gd name="connsiteY5" fmla="*/ 3237157 h 8752989"/>
              <a:gd name="connsiteX6" fmla="*/ 15279034 w 19634469"/>
              <a:gd name="connsiteY6" fmla="*/ 3251911 h 8752989"/>
              <a:gd name="connsiteX7" fmla="*/ 14142177 w 19634469"/>
              <a:gd name="connsiteY7" fmla="*/ 3582038 h 8752989"/>
              <a:gd name="connsiteX8" fmla="*/ 14141550 w 19634469"/>
              <a:gd name="connsiteY8" fmla="*/ 3582038 h 8752989"/>
              <a:gd name="connsiteX9" fmla="*/ 12517164 w 19634469"/>
              <a:gd name="connsiteY9" fmla="*/ 2607622 h 8752989"/>
              <a:gd name="connsiteX10" fmla="*/ 12125673 w 19634469"/>
              <a:gd name="connsiteY10" fmla="*/ 2130488 h 8752989"/>
              <a:gd name="connsiteX11" fmla="*/ 12045383 w 19634469"/>
              <a:gd name="connsiteY11" fmla="*/ 2029432 h 8752989"/>
              <a:gd name="connsiteX12" fmla="*/ 12038940 w 19634469"/>
              <a:gd name="connsiteY12" fmla="*/ 2021326 h 8752989"/>
              <a:gd name="connsiteX13" fmla="*/ 10751334 w 19634469"/>
              <a:gd name="connsiteY13" fmla="*/ 655282 h 8752989"/>
              <a:gd name="connsiteX14" fmla="*/ 9296160 w 19634469"/>
              <a:gd name="connsiteY14" fmla="*/ 28554 h 8752989"/>
              <a:gd name="connsiteX15" fmla="*/ 7655712 w 19634469"/>
              <a:gd name="connsiteY15" fmla="*/ 381606 h 8752989"/>
              <a:gd name="connsiteX16" fmla="*/ 6477456 w 19634469"/>
              <a:gd name="connsiteY16" fmla="*/ 2525347 h 8752989"/>
              <a:gd name="connsiteX17" fmla="*/ 6459049 w 19634469"/>
              <a:gd name="connsiteY17" fmla="*/ 2591797 h 8752989"/>
              <a:gd name="connsiteX18" fmla="*/ 6458523 w 19634469"/>
              <a:gd name="connsiteY18" fmla="*/ 2593763 h 8752989"/>
              <a:gd name="connsiteX19" fmla="*/ 5720893 w 19634469"/>
              <a:gd name="connsiteY19" fmla="*/ 3860829 h 8752989"/>
              <a:gd name="connsiteX20" fmla="*/ 4480226 w 19634469"/>
              <a:gd name="connsiteY20" fmla="*/ 3609063 h 8752989"/>
              <a:gd name="connsiteX21" fmla="*/ 4253912 w 19634469"/>
              <a:gd name="connsiteY21" fmla="*/ 3488628 h 8752989"/>
              <a:gd name="connsiteX22" fmla="*/ 4217949 w 19634469"/>
              <a:gd name="connsiteY22" fmla="*/ 3470041 h 8752989"/>
              <a:gd name="connsiteX23" fmla="*/ 2459309 w 19634469"/>
              <a:gd name="connsiteY23" fmla="*/ 2907649 h 8752989"/>
              <a:gd name="connsiteX24" fmla="*/ -1 w 19634469"/>
              <a:gd name="connsiteY24" fmla="*/ 4919050 h 8752989"/>
              <a:gd name="connsiteX0" fmla="*/ 19591472 w 19591481"/>
              <a:gd name="connsiteY0" fmla="*/ 5439342 h 5439343"/>
              <a:gd name="connsiteX1" fmla="*/ 19591482 w 19591481"/>
              <a:gd name="connsiteY1" fmla="*/ 5439324 h 5439343"/>
              <a:gd name="connsiteX2" fmla="*/ 18785432 w 19591481"/>
              <a:gd name="connsiteY2" fmla="*/ 3710063 h 5439343"/>
              <a:gd name="connsiteX3" fmla="*/ 17032348 w 19591481"/>
              <a:gd name="connsiteY3" fmla="*/ 2824589 h 5439343"/>
              <a:gd name="connsiteX4" fmla="*/ 15314436 w 19591481"/>
              <a:gd name="connsiteY4" fmla="*/ 3237157 h 5439343"/>
              <a:gd name="connsiteX5" fmla="*/ 15279036 w 19591481"/>
              <a:gd name="connsiteY5" fmla="*/ 3251911 h 5439343"/>
              <a:gd name="connsiteX6" fmla="*/ 14142179 w 19591481"/>
              <a:gd name="connsiteY6" fmla="*/ 3582038 h 5439343"/>
              <a:gd name="connsiteX7" fmla="*/ 14141552 w 19591481"/>
              <a:gd name="connsiteY7" fmla="*/ 3582038 h 5439343"/>
              <a:gd name="connsiteX8" fmla="*/ 12517166 w 19591481"/>
              <a:gd name="connsiteY8" fmla="*/ 2607622 h 5439343"/>
              <a:gd name="connsiteX9" fmla="*/ 12125675 w 19591481"/>
              <a:gd name="connsiteY9" fmla="*/ 2130488 h 5439343"/>
              <a:gd name="connsiteX10" fmla="*/ 12045385 w 19591481"/>
              <a:gd name="connsiteY10" fmla="*/ 2029432 h 5439343"/>
              <a:gd name="connsiteX11" fmla="*/ 12038942 w 19591481"/>
              <a:gd name="connsiteY11" fmla="*/ 2021326 h 5439343"/>
              <a:gd name="connsiteX12" fmla="*/ 10751336 w 19591481"/>
              <a:gd name="connsiteY12" fmla="*/ 655282 h 5439343"/>
              <a:gd name="connsiteX13" fmla="*/ 9296162 w 19591481"/>
              <a:gd name="connsiteY13" fmla="*/ 28554 h 5439343"/>
              <a:gd name="connsiteX14" fmla="*/ 7655714 w 19591481"/>
              <a:gd name="connsiteY14" fmla="*/ 381606 h 5439343"/>
              <a:gd name="connsiteX15" fmla="*/ 6477458 w 19591481"/>
              <a:gd name="connsiteY15" fmla="*/ 2525347 h 5439343"/>
              <a:gd name="connsiteX16" fmla="*/ 6459051 w 19591481"/>
              <a:gd name="connsiteY16" fmla="*/ 2591797 h 5439343"/>
              <a:gd name="connsiteX17" fmla="*/ 6458525 w 19591481"/>
              <a:gd name="connsiteY17" fmla="*/ 2593763 h 5439343"/>
              <a:gd name="connsiteX18" fmla="*/ 5720895 w 19591481"/>
              <a:gd name="connsiteY18" fmla="*/ 3860829 h 5439343"/>
              <a:gd name="connsiteX19" fmla="*/ 4480228 w 19591481"/>
              <a:gd name="connsiteY19" fmla="*/ 3609063 h 5439343"/>
              <a:gd name="connsiteX20" fmla="*/ 4253914 w 19591481"/>
              <a:gd name="connsiteY20" fmla="*/ 3488628 h 5439343"/>
              <a:gd name="connsiteX21" fmla="*/ 4217951 w 19591481"/>
              <a:gd name="connsiteY21" fmla="*/ 3470041 h 5439343"/>
              <a:gd name="connsiteX22" fmla="*/ 2459311 w 19591481"/>
              <a:gd name="connsiteY22" fmla="*/ 2907649 h 5439343"/>
              <a:gd name="connsiteX23" fmla="*/ 1 w 19591481"/>
              <a:gd name="connsiteY23" fmla="*/ 4919050 h 5439343"/>
              <a:gd name="connsiteX0" fmla="*/ 19591470 w 19591469"/>
              <a:gd name="connsiteY0" fmla="*/ 5439342 h 5439341"/>
              <a:gd name="connsiteX1" fmla="*/ 18785430 w 19591469"/>
              <a:gd name="connsiteY1" fmla="*/ 3710063 h 5439341"/>
              <a:gd name="connsiteX2" fmla="*/ 17032346 w 19591469"/>
              <a:gd name="connsiteY2" fmla="*/ 2824589 h 5439341"/>
              <a:gd name="connsiteX3" fmla="*/ 15314434 w 19591469"/>
              <a:gd name="connsiteY3" fmla="*/ 3237157 h 5439341"/>
              <a:gd name="connsiteX4" fmla="*/ 15279034 w 19591469"/>
              <a:gd name="connsiteY4" fmla="*/ 3251911 h 5439341"/>
              <a:gd name="connsiteX5" fmla="*/ 14142177 w 19591469"/>
              <a:gd name="connsiteY5" fmla="*/ 3582038 h 5439341"/>
              <a:gd name="connsiteX6" fmla="*/ 14141550 w 19591469"/>
              <a:gd name="connsiteY6" fmla="*/ 3582038 h 5439341"/>
              <a:gd name="connsiteX7" fmla="*/ 12517164 w 19591469"/>
              <a:gd name="connsiteY7" fmla="*/ 2607622 h 5439341"/>
              <a:gd name="connsiteX8" fmla="*/ 12125673 w 19591469"/>
              <a:gd name="connsiteY8" fmla="*/ 2130488 h 5439341"/>
              <a:gd name="connsiteX9" fmla="*/ 12045383 w 19591469"/>
              <a:gd name="connsiteY9" fmla="*/ 2029432 h 5439341"/>
              <a:gd name="connsiteX10" fmla="*/ 12038940 w 19591469"/>
              <a:gd name="connsiteY10" fmla="*/ 2021326 h 5439341"/>
              <a:gd name="connsiteX11" fmla="*/ 10751334 w 19591469"/>
              <a:gd name="connsiteY11" fmla="*/ 655282 h 5439341"/>
              <a:gd name="connsiteX12" fmla="*/ 9296160 w 19591469"/>
              <a:gd name="connsiteY12" fmla="*/ 28554 h 5439341"/>
              <a:gd name="connsiteX13" fmla="*/ 7655712 w 19591469"/>
              <a:gd name="connsiteY13" fmla="*/ 381606 h 5439341"/>
              <a:gd name="connsiteX14" fmla="*/ 6477456 w 19591469"/>
              <a:gd name="connsiteY14" fmla="*/ 2525347 h 5439341"/>
              <a:gd name="connsiteX15" fmla="*/ 6459049 w 19591469"/>
              <a:gd name="connsiteY15" fmla="*/ 2591797 h 5439341"/>
              <a:gd name="connsiteX16" fmla="*/ 6458523 w 19591469"/>
              <a:gd name="connsiteY16" fmla="*/ 2593763 h 5439341"/>
              <a:gd name="connsiteX17" fmla="*/ 5720893 w 19591469"/>
              <a:gd name="connsiteY17" fmla="*/ 3860829 h 5439341"/>
              <a:gd name="connsiteX18" fmla="*/ 4480226 w 19591469"/>
              <a:gd name="connsiteY18" fmla="*/ 3609063 h 5439341"/>
              <a:gd name="connsiteX19" fmla="*/ 4253912 w 19591469"/>
              <a:gd name="connsiteY19" fmla="*/ 3488628 h 5439341"/>
              <a:gd name="connsiteX20" fmla="*/ 4217949 w 19591469"/>
              <a:gd name="connsiteY20" fmla="*/ 3470041 h 5439341"/>
              <a:gd name="connsiteX21" fmla="*/ 2459309 w 19591469"/>
              <a:gd name="connsiteY21" fmla="*/ 2907649 h 5439341"/>
              <a:gd name="connsiteX22" fmla="*/ -1 w 19591469"/>
              <a:gd name="connsiteY22" fmla="*/ 4919050 h 5439341"/>
              <a:gd name="connsiteX0" fmla="*/ 18785432 w 18785433"/>
              <a:gd name="connsiteY0" fmla="*/ 3710063 h 4919051"/>
              <a:gd name="connsiteX1" fmla="*/ 17032348 w 18785433"/>
              <a:gd name="connsiteY1" fmla="*/ 2824589 h 4919051"/>
              <a:gd name="connsiteX2" fmla="*/ 15314436 w 18785433"/>
              <a:gd name="connsiteY2" fmla="*/ 3237157 h 4919051"/>
              <a:gd name="connsiteX3" fmla="*/ 15279036 w 18785433"/>
              <a:gd name="connsiteY3" fmla="*/ 3251911 h 4919051"/>
              <a:gd name="connsiteX4" fmla="*/ 14142179 w 18785433"/>
              <a:gd name="connsiteY4" fmla="*/ 3582038 h 4919051"/>
              <a:gd name="connsiteX5" fmla="*/ 14141552 w 18785433"/>
              <a:gd name="connsiteY5" fmla="*/ 3582038 h 4919051"/>
              <a:gd name="connsiteX6" fmla="*/ 12517166 w 18785433"/>
              <a:gd name="connsiteY6" fmla="*/ 2607622 h 4919051"/>
              <a:gd name="connsiteX7" fmla="*/ 12125675 w 18785433"/>
              <a:gd name="connsiteY7" fmla="*/ 2130488 h 4919051"/>
              <a:gd name="connsiteX8" fmla="*/ 12045385 w 18785433"/>
              <a:gd name="connsiteY8" fmla="*/ 2029432 h 4919051"/>
              <a:gd name="connsiteX9" fmla="*/ 12038942 w 18785433"/>
              <a:gd name="connsiteY9" fmla="*/ 2021326 h 4919051"/>
              <a:gd name="connsiteX10" fmla="*/ 10751336 w 18785433"/>
              <a:gd name="connsiteY10" fmla="*/ 655282 h 4919051"/>
              <a:gd name="connsiteX11" fmla="*/ 9296162 w 18785433"/>
              <a:gd name="connsiteY11" fmla="*/ 28554 h 4919051"/>
              <a:gd name="connsiteX12" fmla="*/ 7655714 w 18785433"/>
              <a:gd name="connsiteY12" fmla="*/ 381606 h 4919051"/>
              <a:gd name="connsiteX13" fmla="*/ 6477458 w 18785433"/>
              <a:gd name="connsiteY13" fmla="*/ 2525347 h 4919051"/>
              <a:gd name="connsiteX14" fmla="*/ 6459051 w 18785433"/>
              <a:gd name="connsiteY14" fmla="*/ 2591797 h 4919051"/>
              <a:gd name="connsiteX15" fmla="*/ 6458525 w 18785433"/>
              <a:gd name="connsiteY15" fmla="*/ 2593763 h 4919051"/>
              <a:gd name="connsiteX16" fmla="*/ 5720895 w 18785433"/>
              <a:gd name="connsiteY16" fmla="*/ 3860829 h 4919051"/>
              <a:gd name="connsiteX17" fmla="*/ 4480228 w 18785433"/>
              <a:gd name="connsiteY17" fmla="*/ 3609063 h 4919051"/>
              <a:gd name="connsiteX18" fmla="*/ 4253914 w 18785433"/>
              <a:gd name="connsiteY18" fmla="*/ 3488628 h 4919051"/>
              <a:gd name="connsiteX19" fmla="*/ 4217951 w 18785433"/>
              <a:gd name="connsiteY19" fmla="*/ 3470041 h 4919051"/>
              <a:gd name="connsiteX20" fmla="*/ 2459311 w 18785433"/>
              <a:gd name="connsiteY20" fmla="*/ 2907649 h 4919051"/>
              <a:gd name="connsiteX21" fmla="*/ 1 w 18785433"/>
              <a:gd name="connsiteY21" fmla="*/ 4919050 h 4919051"/>
              <a:gd name="connsiteX0" fmla="*/ 17032346 w 17032347"/>
              <a:gd name="connsiteY0" fmla="*/ 2824589 h 4919049"/>
              <a:gd name="connsiteX1" fmla="*/ 15314434 w 17032347"/>
              <a:gd name="connsiteY1" fmla="*/ 3237157 h 4919049"/>
              <a:gd name="connsiteX2" fmla="*/ 15279034 w 17032347"/>
              <a:gd name="connsiteY2" fmla="*/ 3251911 h 4919049"/>
              <a:gd name="connsiteX3" fmla="*/ 14142177 w 17032347"/>
              <a:gd name="connsiteY3" fmla="*/ 3582038 h 4919049"/>
              <a:gd name="connsiteX4" fmla="*/ 14141550 w 17032347"/>
              <a:gd name="connsiteY4" fmla="*/ 3582038 h 4919049"/>
              <a:gd name="connsiteX5" fmla="*/ 12517164 w 17032347"/>
              <a:gd name="connsiteY5" fmla="*/ 2607622 h 4919049"/>
              <a:gd name="connsiteX6" fmla="*/ 12125673 w 17032347"/>
              <a:gd name="connsiteY6" fmla="*/ 2130488 h 4919049"/>
              <a:gd name="connsiteX7" fmla="*/ 12045383 w 17032347"/>
              <a:gd name="connsiteY7" fmla="*/ 2029432 h 4919049"/>
              <a:gd name="connsiteX8" fmla="*/ 12038940 w 17032347"/>
              <a:gd name="connsiteY8" fmla="*/ 2021326 h 4919049"/>
              <a:gd name="connsiteX9" fmla="*/ 10751334 w 17032347"/>
              <a:gd name="connsiteY9" fmla="*/ 655282 h 4919049"/>
              <a:gd name="connsiteX10" fmla="*/ 9296160 w 17032347"/>
              <a:gd name="connsiteY10" fmla="*/ 28554 h 4919049"/>
              <a:gd name="connsiteX11" fmla="*/ 7655712 w 17032347"/>
              <a:gd name="connsiteY11" fmla="*/ 381606 h 4919049"/>
              <a:gd name="connsiteX12" fmla="*/ 6477456 w 17032347"/>
              <a:gd name="connsiteY12" fmla="*/ 2525347 h 4919049"/>
              <a:gd name="connsiteX13" fmla="*/ 6459049 w 17032347"/>
              <a:gd name="connsiteY13" fmla="*/ 2591797 h 4919049"/>
              <a:gd name="connsiteX14" fmla="*/ 6458523 w 17032347"/>
              <a:gd name="connsiteY14" fmla="*/ 2593763 h 4919049"/>
              <a:gd name="connsiteX15" fmla="*/ 5720893 w 17032347"/>
              <a:gd name="connsiteY15" fmla="*/ 3860829 h 4919049"/>
              <a:gd name="connsiteX16" fmla="*/ 4480226 w 17032347"/>
              <a:gd name="connsiteY16" fmla="*/ 3609063 h 4919049"/>
              <a:gd name="connsiteX17" fmla="*/ 4253912 w 17032347"/>
              <a:gd name="connsiteY17" fmla="*/ 3488628 h 4919049"/>
              <a:gd name="connsiteX18" fmla="*/ 4217949 w 17032347"/>
              <a:gd name="connsiteY18" fmla="*/ 3470041 h 4919049"/>
              <a:gd name="connsiteX19" fmla="*/ 2459309 w 17032347"/>
              <a:gd name="connsiteY19" fmla="*/ 2907649 h 4919049"/>
              <a:gd name="connsiteX20" fmla="*/ -1 w 17032347"/>
              <a:gd name="connsiteY20" fmla="*/ 4919050 h 4919049"/>
              <a:gd name="connsiteX0" fmla="*/ 15314436 w 15314436"/>
              <a:gd name="connsiteY0" fmla="*/ 3237157 h 4919051"/>
              <a:gd name="connsiteX1" fmla="*/ 15279036 w 15314436"/>
              <a:gd name="connsiteY1" fmla="*/ 3251911 h 4919051"/>
              <a:gd name="connsiteX2" fmla="*/ 14142179 w 15314436"/>
              <a:gd name="connsiteY2" fmla="*/ 3582038 h 4919051"/>
              <a:gd name="connsiteX3" fmla="*/ 14141552 w 15314436"/>
              <a:gd name="connsiteY3" fmla="*/ 3582038 h 4919051"/>
              <a:gd name="connsiteX4" fmla="*/ 12517166 w 15314436"/>
              <a:gd name="connsiteY4" fmla="*/ 2607622 h 4919051"/>
              <a:gd name="connsiteX5" fmla="*/ 12125675 w 15314436"/>
              <a:gd name="connsiteY5" fmla="*/ 2130488 h 4919051"/>
              <a:gd name="connsiteX6" fmla="*/ 12045385 w 15314436"/>
              <a:gd name="connsiteY6" fmla="*/ 2029432 h 4919051"/>
              <a:gd name="connsiteX7" fmla="*/ 12038942 w 15314436"/>
              <a:gd name="connsiteY7" fmla="*/ 2021326 h 4919051"/>
              <a:gd name="connsiteX8" fmla="*/ 10751336 w 15314436"/>
              <a:gd name="connsiteY8" fmla="*/ 655282 h 4919051"/>
              <a:gd name="connsiteX9" fmla="*/ 9296162 w 15314436"/>
              <a:gd name="connsiteY9" fmla="*/ 28554 h 4919051"/>
              <a:gd name="connsiteX10" fmla="*/ 7655714 w 15314436"/>
              <a:gd name="connsiteY10" fmla="*/ 381606 h 4919051"/>
              <a:gd name="connsiteX11" fmla="*/ 6477458 w 15314436"/>
              <a:gd name="connsiteY11" fmla="*/ 2525347 h 4919051"/>
              <a:gd name="connsiteX12" fmla="*/ 6459051 w 15314436"/>
              <a:gd name="connsiteY12" fmla="*/ 2591797 h 4919051"/>
              <a:gd name="connsiteX13" fmla="*/ 6458525 w 15314436"/>
              <a:gd name="connsiteY13" fmla="*/ 2593763 h 4919051"/>
              <a:gd name="connsiteX14" fmla="*/ 5720895 w 15314436"/>
              <a:gd name="connsiteY14" fmla="*/ 3860829 h 4919051"/>
              <a:gd name="connsiteX15" fmla="*/ 4480228 w 15314436"/>
              <a:gd name="connsiteY15" fmla="*/ 3609063 h 4919051"/>
              <a:gd name="connsiteX16" fmla="*/ 4253914 w 15314436"/>
              <a:gd name="connsiteY16" fmla="*/ 3488628 h 4919051"/>
              <a:gd name="connsiteX17" fmla="*/ 4217951 w 15314436"/>
              <a:gd name="connsiteY17" fmla="*/ 3470041 h 4919051"/>
              <a:gd name="connsiteX18" fmla="*/ 2459311 w 15314436"/>
              <a:gd name="connsiteY18" fmla="*/ 2907649 h 4919051"/>
              <a:gd name="connsiteX19" fmla="*/ 1 w 15314436"/>
              <a:gd name="connsiteY19" fmla="*/ 4919050 h 4919051"/>
              <a:gd name="connsiteX0" fmla="*/ 15314434 w 15470910"/>
              <a:gd name="connsiteY0" fmla="*/ 3237157 h 4919049"/>
              <a:gd name="connsiteX1" fmla="*/ 15470910 w 15470910"/>
              <a:gd name="connsiteY1" fmla="*/ 3494071 h 4919049"/>
              <a:gd name="connsiteX2" fmla="*/ 14142177 w 15470910"/>
              <a:gd name="connsiteY2" fmla="*/ 3582038 h 4919049"/>
              <a:gd name="connsiteX3" fmla="*/ 14141550 w 15470910"/>
              <a:gd name="connsiteY3" fmla="*/ 3582038 h 4919049"/>
              <a:gd name="connsiteX4" fmla="*/ 12517164 w 15470910"/>
              <a:gd name="connsiteY4" fmla="*/ 2607622 h 4919049"/>
              <a:gd name="connsiteX5" fmla="*/ 12125673 w 15470910"/>
              <a:gd name="connsiteY5" fmla="*/ 2130488 h 4919049"/>
              <a:gd name="connsiteX6" fmla="*/ 12045383 w 15470910"/>
              <a:gd name="connsiteY6" fmla="*/ 2029432 h 4919049"/>
              <a:gd name="connsiteX7" fmla="*/ 12038940 w 15470910"/>
              <a:gd name="connsiteY7" fmla="*/ 2021326 h 4919049"/>
              <a:gd name="connsiteX8" fmla="*/ 10751334 w 15470910"/>
              <a:gd name="connsiteY8" fmla="*/ 655282 h 4919049"/>
              <a:gd name="connsiteX9" fmla="*/ 9296160 w 15470910"/>
              <a:gd name="connsiteY9" fmla="*/ 28554 h 4919049"/>
              <a:gd name="connsiteX10" fmla="*/ 7655712 w 15470910"/>
              <a:gd name="connsiteY10" fmla="*/ 381606 h 4919049"/>
              <a:gd name="connsiteX11" fmla="*/ 6477456 w 15470910"/>
              <a:gd name="connsiteY11" fmla="*/ 2525347 h 4919049"/>
              <a:gd name="connsiteX12" fmla="*/ 6459049 w 15470910"/>
              <a:gd name="connsiteY12" fmla="*/ 2591797 h 4919049"/>
              <a:gd name="connsiteX13" fmla="*/ 6458523 w 15470910"/>
              <a:gd name="connsiteY13" fmla="*/ 2593763 h 4919049"/>
              <a:gd name="connsiteX14" fmla="*/ 5720893 w 15470910"/>
              <a:gd name="connsiteY14" fmla="*/ 3860829 h 4919049"/>
              <a:gd name="connsiteX15" fmla="*/ 4480226 w 15470910"/>
              <a:gd name="connsiteY15" fmla="*/ 3609063 h 4919049"/>
              <a:gd name="connsiteX16" fmla="*/ 4253912 w 15470910"/>
              <a:gd name="connsiteY16" fmla="*/ 3488628 h 4919049"/>
              <a:gd name="connsiteX17" fmla="*/ 4217949 w 15470910"/>
              <a:gd name="connsiteY17" fmla="*/ 3470041 h 4919049"/>
              <a:gd name="connsiteX18" fmla="*/ 2459309 w 15470910"/>
              <a:gd name="connsiteY18" fmla="*/ 2907649 h 4919049"/>
              <a:gd name="connsiteX19" fmla="*/ -1 w 15470910"/>
              <a:gd name="connsiteY19" fmla="*/ 4919050 h 4919049"/>
              <a:gd name="connsiteX0" fmla="*/ 15314436 w 15314436"/>
              <a:gd name="connsiteY0" fmla="*/ 3237157 h 4919051"/>
              <a:gd name="connsiteX1" fmla="*/ 14142179 w 15314436"/>
              <a:gd name="connsiteY1" fmla="*/ 3582038 h 4919051"/>
              <a:gd name="connsiteX2" fmla="*/ 14141552 w 15314436"/>
              <a:gd name="connsiteY2" fmla="*/ 3582038 h 4919051"/>
              <a:gd name="connsiteX3" fmla="*/ 12517166 w 15314436"/>
              <a:gd name="connsiteY3" fmla="*/ 2607622 h 4919051"/>
              <a:gd name="connsiteX4" fmla="*/ 12125675 w 15314436"/>
              <a:gd name="connsiteY4" fmla="*/ 2130488 h 4919051"/>
              <a:gd name="connsiteX5" fmla="*/ 12045385 w 15314436"/>
              <a:gd name="connsiteY5" fmla="*/ 2029432 h 4919051"/>
              <a:gd name="connsiteX6" fmla="*/ 12038942 w 15314436"/>
              <a:gd name="connsiteY6" fmla="*/ 2021326 h 4919051"/>
              <a:gd name="connsiteX7" fmla="*/ 10751336 w 15314436"/>
              <a:gd name="connsiteY7" fmla="*/ 655282 h 4919051"/>
              <a:gd name="connsiteX8" fmla="*/ 9296162 w 15314436"/>
              <a:gd name="connsiteY8" fmla="*/ 28554 h 4919051"/>
              <a:gd name="connsiteX9" fmla="*/ 7655714 w 15314436"/>
              <a:gd name="connsiteY9" fmla="*/ 381606 h 4919051"/>
              <a:gd name="connsiteX10" fmla="*/ 6477458 w 15314436"/>
              <a:gd name="connsiteY10" fmla="*/ 2525347 h 4919051"/>
              <a:gd name="connsiteX11" fmla="*/ 6459051 w 15314436"/>
              <a:gd name="connsiteY11" fmla="*/ 2591797 h 4919051"/>
              <a:gd name="connsiteX12" fmla="*/ 6458525 w 15314436"/>
              <a:gd name="connsiteY12" fmla="*/ 2593763 h 4919051"/>
              <a:gd name="connsiteX13" fmla="*/ 5720895 w 15314436"/>
              <a:gd name="connsiteY13" fmla="*/ 3860829 h 4919051"/>
              <a:gd name="connsiteX14" fmla="*/ 4480228 w 15314436"/>
              <a:gd name="connsiteY14" fmla="*/ 3609063 h 4919051"/>
              <a:gd name="connsiteX15" fmla="*/ 4253914 w 15314436"/>
              <a:gd name="connsiteY15" fmla="*/ 3488628 h 4919051"/>
              <a:gd name="connsiteX16" fmla="*/ 4217951 w 15314436"/>
              <a:gd name="connsiteY16" fmla="*/ 3470041 h 4919051"/>
              <a:gd name="connsiteX17" fmla="*/ 2459311 w 15314436"/>
              <a:gd name="connsiteY17" fmla="*/ 2907649 h 4919051"/>
              <a:gd name="connsiteX18" fmla="*/ 1 w 15314436"/>
              <a:gd name="connsiteY18" fmla="*/ 4919050 h 4919051"/>
              <a:gd name="connsiteX0" fmla="*/ 14142177 w 14142176"/>
              <a:gd name="connsiteY0" fmla="*/ 3582038 h 4919049"/>
              <a:gd name="connsiteX1" fmla="*/ 14141550 w 14142176"/>
              <a:gd name="connsiteY1" fmla="*/ 3582038 h 4919049"/>
              <a:gd name="connsiteX2" fmla="*/ 12517164 w 14142176"/>
              <a:gd name="connsiteY2" fmla="*/ 2607622 h 4919049"/>
              <a:gd name="connsiteX3" fmla="*/ 12125673 w 14142176"/>
              <a:gd name="connsiteY3" fmla="*/ 2130488 h 4919049"/>
              <a:gd name="connsiteX4" fmla="*/ 12045383 w 14142176"/>
              <a:gd name="connsiteY4" fmla="*/ 2029432 h 4919049"/>
              <a:gd name="connsiteX5" fmla="*/ 12038940 w 14142176"/>
              <a:gd name="connsiteY5" fmla="*/ 2021326 h 4919049"/>
              <a:gd name="connsiteX6" fmla="*/ 10751334 w 14142176"/>
              <a:gd name="connsiteY6" fmla="*/ 655282 h 4919049"/>
              <a:gd name="connsiteX7" fmla="*/ 9296160 w 14142176"/>
              <a:gd name="connsiteY7" fmla="*/ 28554 h 4919049"/>
              <a:gd name="connsiteX8" fmla="*/ 7655712 w 14142176"/>
              <a:gd name="connsiteY8" fmla="*/ 381606 h 4919049"/>
              <a:gd name="connsiteX9" fmla="*/ 6477456 w 14142176"/>
              <a:gd name="connsiteY9" fmla="*/ 2525347 h 4919049"/>
              <a:gd name="connsiteX10" fmla="*/ 6459049 w 14142176"/>
              <a:gd name="connsiteY10" fmla="*/ 2591797 h 4919049"/>
              <a:gd name="connsiteX11" fmla="*/ 6458523 w 14142176"/>
              <a:gd name="connsiteY11" fmla="*/ 2593763 h 4919049"/>
              <a:gd name="connsiteX12" fmla="*/ 5720893 w 14142176"/>
              <a:gd name="connsiteY12" fmla="*/ 3860829 h 4919049"/>
              <a:gd name="connsiteX13" fmla="*/ 4480226 w 14142176"/>
              <a:gd name="connsiteY13" fmla="*/ 3609063 h 4919049"/>
              <a:gd name="connsiteX14" fmla="*/ 4253912 w 14142176"/>
              <a:gd name="connsiteY14" fmla="*/ 3488628 h 4919049"/>
              <a:gd name="connsiteX15" fmla="*/ 4217949 w 14142176"/>
              <a:gd name="connsiteY15" fmla="*/ 3470041 h 4919049"/>
              <a:gd name="connsiteX16" fmla="*/ 2459309 w 14142176"/>
              <a:gd name="connsiteY16" fmla="*/ 2907649 h 4919049"/>
              <a:gd name="connsiteX17" fmla="*/ -1 w 14142176"/>
              <a:gd name="connsiteY17" fmla="*/ 4919050 h 4919049"/>
              <a:gd name="connsiteX0" fmla="*/ 14142179 w 14142180"/>
              <a:gd name="connsiteY0" fmla="*/ 3582038 h 4919051"/>
              <a:gd name="connsiteX1" fmla="*/ 12517166 w 14142180"/>
              <a:gd name="connsiteY1" fmla="*/ 2607622 h 4919051"/>
              <a:gd name="connsiteX2" fmla="*/ 12125675 w 14142180"/>
              <a:gd name="connsiteY2" fmla="*/ 2130488 h 4919051"/>
              <a:gd name="connsiteX3" fmla="*/ 12045385 w 14142180"/>
              <a:gd name="connsiteY3" fmla="*/ 2029432 h 4919051"/>
              <a:gd name="connsiteX4" fmla="*/ 12038942 w 14142180"/>
              <a:gd name="connsiteY4" fmla="*/ 2021326 h 4919051"/>
              <a:gd name="connsiteX5" fmla="*/ 10751336 w 14142180"/>
              <a:gd name="connsiteY5" fmla="*/ 655282 h 4919051"/>
              <a:gd name="connsiteX6" fmla="*/ 9296162 w 14142180"/>
              <a:gd name="connsiteY6" fmla="*/ 28554 h 4919051"/>
              <a:gd name="connsiteX7" fmla="*/ 7655714 w 14142180"/>
              <a:gd name="connsiteY7" fmla="*/ 381606 h 4919051"/>
              <a:gd name="connsiteX8" fmla="*/ 6477458 w 14142180"/>
              <a:gd name="connsiteY8" fmla="*/ 2525347 h 4919051"/>
              <a:gd name="connsiteX9" fmla="*/ 6459051 w 14142180"/>
              <a:gd name="connsiteY9" fmla="*/ 2591797 h 4919051"/>
              <a:gd name="connsiteX10" fmla="*/ 6458525 w 14142180"/>
              <a:gd name="connsiteY10" fmla="*/ 2593763 h 4919051"/>
              <a:gd name="connsiteX11" fmla="*/ 5720895 w 14142180"/>
              <a:gd name="connsiteY11" fmla="*/ 3860829 h 4919051"/>
              <a:gd name="connsiteX12" fmla="*/ 4480228 w 14142180"/>
              <a:gd name="connsiteY12" fmla="*/ 3609063 h 4919051"/>
              <a:gd name="connsiteX13" fmla="*/ 4253914 w 14142180"/>
              <a:gd name="connsiteY13" fmla="*/ 3488628 h 4919051"/>
              <a:gd name="connsiteX14" fmla="*/ 4217951 w 14142180"/>
              <a:gd name="connsiteY14" fmla="*/ 3470041 h 4919051"/>
              <a:gd name="connsiteX15" fmla="*/ 2459311 w 14142180"/>
              <a:gd name="connsiteY15" fmla="*/ 2907649 h 4919051"/>
              <a:gd name="connsiteX16" fmla="*/ 1 w 14142180"/>
              <a:gd name="connsiteY16" fmla="*/ 4919050 h 4919051"/>
              <a:gd name="connsiteX0" fmla="*/ 14142177 w 14142176"/>
              <a:gd name="connsiteY0" fmla="*/ 3582038 h 4919049"/>
              <a:gd name="connsiteX1" fmla="*/ 12125673 w 14142176"/>
              <a:gd name="connsiteY1" fmla="*/ 2130488 h 4919049"/>
              <a:gd name="connsiteX2" fmla="*/ 12045383 w 14142176"/>
              <a:gd name="connsiteY2" fmla="*/ 2029432 h 4919049"/>
              <a:gd name="connsiteX3" fmla="*/ 12038940 w 14142176"/>
              <a:gd name="connsiteY3" fmla="*/ 2021326 h 4919049"/>
              <a:gd name="connsiteX4" fmla="*/ 10751334 w 14142176"/>
              <a:gd name="connsiteY4" fmla="*/ 655282 h 4919049"/>
              <a:gd name="connsiteX5" fmla="*/ 9296160 w 14142176"/>
              <a:gd name="connsiteY5" fmla="*/ 28554 h 4919049"/>
              <a:gd name="connsiteX6" fmla="*/ 7655712 w 14142176"/>
              <a:gd name="connsiteY6" fmla="*/ 381606 h 4919049"/>
              <a:gd name="connsiteX7" fmla="*/ 6477456 w 14142176"/>
              <a:gd name="connsiteY7" fmla="*/ 2525347 h 4919049"/>
              <a:gd name="connsiteX8" fmla="*/ 6459049 w 14142176"/>
              <a:gd name="connsiteY8" fmla="*/ 2591797 h 4919049"/>
              <a:gd name="connsiteX9" fmla="*/ 6458523 w 14142176"/>
              <a:gd name="connsiteY9" fmla="*/ 2593763 h 4919049"/>
              <a:gd name="connsiteX10" fmla="*/ 5720893 w 14142176"/>
              <a:gd name="connsiteY10" fmla="*/ 3860829 h 4919049"/>
              <a:gd name="connsiteX11" fmla="*/ 4480226 w 14142176"/>
              <a:gd name="connsiteY11" fmla="*/ 3609063 h 4919049"/>
              <a:gd name="connsiteX12" fmla="*/ 4253912 w 14142176"/>
              <a:gd name="connsiteY12" fmla="*/ 3488628 h 4919049"/>
              <a:gd name="connsiteX13" fmla="*/ 4217949 w 14142176"/>
              <a:gd name="connsiteY13" fmla="*/ 3470041 h 4919049"/>
              <a:gd name="connsiteX14" fmla="*/ 2459309 w 14142176"/>
              <a:gd name="connsiteY14" fmla="*/ 2907649 h 4919049"/>
              <a:gd name="connsiteX15" fmla="*/ -1 w 14142176"/>
              <a:gd name="connsiteY15" fmla="*/ 4919050 h 4919049"/>
              <a:gd name="connsiteX0" fmla="*/ 14142179 w 14142180"/>
              <a:gd name="connsiteY0" fmla="*/ 3582038 h 4919051"/>
              <a:gd name="connsiteX1" fmla="*/ 12125675 w 14142180"/>
              <a:gd name="connsiteY1" fmla="*/ 2130488 h 4919051"/>
              <a:gd name="connsiteX2" fmla="*/ 12045385 w 14142180"/>
              <a:gd name="connsiteY2" fmla="*/ 2029432 h 4919051"/>
              <a:gd name="connsiteX3" fmla="*/ 10751336 w 14142180"/>
              <a:gd name="connsiteY3" fmla="*/ 655282 h 4919051"/>
              <a:gd name="connsiteX4" fmla="*/ 9296162 w 14142180"/>
              <a:gd name="connsiteY4" fmla="*/ 28554 h 4919051"/>
              <a:gd name="connsiteX5" fmla="*/ 7655714 w 14142180"/>
              <a:gd name="connsiteY5" fmla="*/ 381606 h 4919051"/>
              <a:gd name="connsiteX6" fmla="*/ 6477458 w 14142180"/>
              <a:gd name="connsiteY6" fmla="*/ 2525347 h 4919051"/>
              <a:gd name="connsiteX7" fmla="*/ 6459051 w 14142180"/>
              <a:gd name="connsiteY7" fmla="*/ 2591797 h 4919051"/>
              <a:gd name="connsiteX8" fmla="*/ 6458525 w 14142180"/>
              <a:gd name="connsiteY8" fmla="*/ 2593763 h 4919051"/>
              <a:gd name="connsiteX9" fmla="*/ 5720895 w 14142180"/>
              <a:gd name="connsiteY9" fmla="*/ 3860829 h 4919051"/>
              <a:gd name="connsiteX10" fmla="*/ 4480228 w 14142180"/>
              <a:gd name="connsiteY10" fmla="*/ 3609063 h 4919051"/>
              <a:gd name="connsiteX11" fmla="*/ 4253914 w 14142180"/>
              <a:gd name="connsiteY11" fmla="*/ 3488628 h 4919051"/>
              <a:gd name="connsiteX12" fmla="*/ 4217951 w 14142180"/>
              <a:gd name="connsiteY12" fmla="*/ 3470041 h 4919051"/>
              <a:gd name="connsiteX13" fmla="*/ 2459311 w 14142180"/>
              <a:gd name="connsiteY13" fmla="*/ 2907649 h 4919051"/>
              <a:gd name="connsiteX14" fmla="*/ 1 w 14142180"/>
              <a:gd name="connsiteY14" fmla="*/ 4919050 h 4919051"/>
              <a:gd name="connsiteX0" fmla="*/ 12125673 w 12125672"/>
              <a:gd name="connsiteY0" fmla="*/ 2130488 h 4919049"/>
              <a:gd name="connsiteX1" fmla="*/ 12045383 w 12125672"/>
              <a:gd name="connsiteY1" fmla="*/ 2029432 h 4919049"/>
              <a:gd name="connsiteX2" fmla="*/ 10751334 w 12125672"/>
              <a:gd name="connsiteY2" fmla="*/ 655282 h 4919049"/>
              <a:gd name="connsiteX3" fmla="*/ 9296160 w 12125672"/>
              <a:gd name="connsiteY3" fmla="*/ 28554 h 4919049"/>
              <a:gd name="connsiteX4" fmla="*/ 7655712 w 12125672"/>
              <a:gd name="connsiteY4" fmla="*/ 381606 h 4919049"/>
              <a:gd name="connsiteX5" fmla="*/ 6477456 w 12125672"/>
              <a:gd name="connsiteY5" fmla="*/ 2525347 h 4919049"/>
              <a:gd name="connsiteX6" fmla="*/ 6459049 w 12125672"/>
              <a:gd name="connsiteY6" fmla="*/ 2591797 h 4919049"/>
              <a:gd name="connsiteX7" fmla="*/ 6458523 w 12125672"/>
              <a:gd name="connsiteY7" fmla="*/ 2593763 h 4919049"/>
              <a:gd name="connsiteX8" fmla="*/ 5720893 w 12125672"/>
              <a:gd name="connsiteY8" fmla="*/ 3860829 h 4919049"/>
              <a:gd name="connsiteX9" fmla="*/ 4480226 w 12125672"/>
              <a:gd name="connsiteY9" fmla="*/ 3609063 h 4919049"/>
              <a:gd name="connsiteX10" fmla="*/ 4253912 w 12125672"/>
              <a:gd name="connsiteY10" fmla="*/ 3488628 h 4919049"/>
              <a:gd name="connsiteX11" fmla="*/ 4217949 w 12125672"/>
              <a:gd name="connsiteY11" fmla="*/ 3470041 h 4919049"/>
              <a:gd name="connsiteX12" fmla="*/ 2459309 w 12125672"/>
              <a:gd name="connsiteY12" fmla="*/ 2907649 h 4919049"/>
              <a:gd name="connsiteX13" fmla="*/ -1 w 12125672"/>
              <a:gd name="connsiteY13" fmla="*/ 4919050 h 4919049"/>
              <a:gd name="connsiteX0" fmla="*/ 12125675 w 12125676"/>
              <a:gd name="connsiteY0" fmla="*/ 2130488 h 4919051"/>
              <a:gd name="connsiteX1" fmla="*/ 10751336 w 12125676"/>
              <a:gd name="connsiteY1" fmla="*/ 655282 h 4919051"/>
              <a:gd name="connsiteX2" fmla="*/ 9296162 w 12125676"/>
              <a:gd name="connsiteY2" fmla="*/ 28554 h 4919051"/>
              <a:gd name="connsiteX3" fmla="*/ 7655714 w 12125676"/>
              <a:gd name="connsiteY3" fmla="*/ 381606 h 4919051"/>
              <a:gd name="connsiteX4" fmla="*/ 6477458 w 12125676"/>
              <a:gd name="connsiteY4" fmla="*/ 2525347 h 4919051"/>
              <a:gd name="connsiteX5" fmla="*/ 6459051 w 12125676"/>
              <a:gd name="connsiteY5" fmla="*/ 2591797 h 4919051"/>
              <a:gd name="connsiteX6" fmla="*/ 6458525 w 12125676"/>
              <a:gd name="connsiteY6" fmla="*/ 2593763 h 4919051"/>
              <a:gd name="connsiteX7" fmla="*/ 5720895 w 12125676"/>
              <a:gd name="connsiteY7" fmla="*/ 3860829 h 4919051"/>
              <a:gd name="connsiteX8" fmla="*/ 4480228 w 12125676"/>
              <a:gd name="connsiteY8" fmla="*/ 3609063 h 4919051"/>
              <a:gd name="connsiteX9" fmla="*/ 4253914 w 12125676"/>
              <a:gd name="connsiteY9" fmla="*/ 3488628 h 4919051"/>
              <a:gd name="connsiteX10" fmla="*/ 4217951 w 12125676"/>
              <a:gd name="connsiteY10" fmla="*/ 3470041 h 4919051"/>
              <a:gd name="connsiteX11" fmla="*/ 2459311 w 12125676"/>
              <a:gd name="connsiteY11" fmla="*/ 2907649 h 4919051"/>
              <a:gd name="connsiteX12" fmla="*/ 1 w 12125676"/>
              <a:gd name="connsiteY12" fmla="*/ 4919050 h 4919051"/>
              <a:gd name="connsiteX0" fmla="*/ 10751334 w 10751335"/>
              <a:gd name="connsiteY0" fmla="*/ 655282 h 4919049"/>
              <a:gd name="connsiteX1" fmla="*/ 9296160 w 10751335"/>
              <a:gd name="connsiteY1" fmla="*/ 28554 h 4919049"/>
              <a:gd name="connsiteX2" fmla="*/ 7655712 w 10751335"/>
              <a:gd name="connsiteY2" fmla="*/ 381606 h 4919049"/>
              <a:gd name="connsiteX3" fmla="*/ 6477456 w 10751335"/>
              <a:gd name="connsiteY3" fmla="*/ 2525347 h 4919049"/>
              <a:gd name="connsiteX4" fmla="*/ 6459049 w 10751335"/>
              <a:gd name="connsiteY4" fmla="*/ 2591797 h 4919049"/>
              <a:gd name="connsiteX5" fmla="*/ 6458523 w 10751335"/>
              <a:gd name="connsiteY5" fmla="*/ 2593763 h 4919049"/>
              <a:gd name="connsiteX6" fmla="*/ 5720893 w 10751335"/>
              <a:gd name="connsiteY6" fmla="*/ 3860829 h 4919049"/>
              <a:gd name="connsiteX7" fmla="*/ 4480226 w 10751335"/>
              <a:gd name="connsiteY7" fmla="*/ 3609063 h 4919049"/>
              <a:gd name="connsiteX8" fmla="*/ 4253912 w 10751335"/>
              <a:gd name="connsiteY8" fmla="*/ 3488628 h 4919049"/>
              <a:gd name="connsiteX9" fmla="*/ 4217949 w 10751335"/>
              <a:gd name="connsiteY9" fmla="*/ 3470041 h 4919049"/>
              <a:gd name="connsiteX10" fmla="*/ 2459309 w 10751335"/>
              <a:gd name="connsiteY10" fmla="*/ 2907649 h 4919049"/>
              <a:gd name="connsiteX11" fmla="*/ -1 w 10751335"/>
              <a:gd name="connsiteY11" fmla="*/ 4919050 h 4919049"/>
              <a:gd name="connsiteX0" fmla="*/ 9296162 w 9296161"/>
              <a:gd name="connsiteY0" fmla="*/ 28554 h 4919051"/>
              <a:gd name="connsiteX1" fmla="*/ 7655714 w 9296161"/>
              <a:gd name="connsiteY1" fmla="*/ 381606 h 4919051"/>
              <a:gd name="connsiteX2" fmla="*/ 6477458 w 9296161"/>
              <a:gd name="connsiteY2" fmla="*/ 2525347 h 4919051"/>
              <a:gd name="connsiteX3" fmla="*/ 6459051 w 9296161"/>
              <a:gd name="connsiteY3" fmla="*/ 2591797 h 4919051"/>
              <a:gd name="connsiteX4" fmla="*/ 6458525 w 9296161"/>
              <a:gd name="connsiteY4" fmla="*/ 2593763 h 4919051"/>
              <a:gd name="connsiteX5" fmla="*/ 5720895 w 9296161"/>
              <a:gd name="connsiteY5" fmla="*/ 3860829 h 4919051"/>
              <a:gd name="connsiteX6" fmla="*/ 4480228 w 9296161"/>
              <a:gd name="connsiteY6" fmla="*/ 3609063 h 4919051"/>
              <a:gd name="connsiteX7" fmla="*/ 4253914 w 9296161"/>
              <a:gd name="connsiteY7" fmla="*/ 3488628 h 4919051"/>
              <a:gd name="connsiteX8" fmla="*/ 4217951 w 9296161"/>
              <a:gd name="connsiteY8" fmla="*/ 3470041 h 4919051"/>
              <a:gd name="connsiteX9" fmla="*/ 2459311 w 9296161"/>
              <a:gd name="connsiteY9" fmla="*/ 2907649 h 4919051"/>
              <a:gd name="connsiteX10" fmla="*/ 1 w 9296161"/>
              <a:gd name="connsiteY10" fmla="*/ 4919050 h 4919051"/>
              <a:gd name="connsiteX0" fmla="*/ 7655712 w 7655713"/>
              <a:gd name="connsiteY0" fmla="*/ 0 h 4537443"/>
              <a:gd name="connsiteX1" fmla="*/ 6477456 w 7655713"/>
              <a:gd name="connsiteY1" fmla="*/ 2143741 h 4537443"/>
              <a:gd name="connsiteX2" fmla="*/ 6459049 w 7655713"/>
              <a:gd name="connsiteY2" fmla="*/ 2210191 h 4537443"/>
              <a:gd name="connsiteX3" fmla="*/ 6458523 w 7655713"/>
              <a:gd name="connsiteY3" fmla="*/ 2212157 h 4537443"/>
              <a:gd name="connsiteX4" fmla="*/ 5720893 w 7655713"/>
              <a:gd name="connsiteY4" fmla="*/ 3479223 h 4537443"/>
              <a:gd name="connsiteX5" fmla="*/ 4480226 w 7655713"/>
              <a:gd name="connsiteY5" fmla="*/ 3227457 h 4537443"/>
              <a:gd name="connsiteX6" fmla="*/ 4253912 w 7655713"/>
              <a:gd name="connsiteY6" fmla="*/ 3107022 h 4537443"/>
              <a:gd name="connsiteX7" fmla="*/ 4217949 w 7655713"/>
              <a:gd name="connsiteY7" fmla="*/ 3088435 h 4537443"/>
              <a:gd name="connsiteX8" fmla="*/ 2459309 w 7655713"/>
              <a:gd name="connsiteY8" fmla="*/ 2526043 h 4537443"/>
              <a:gd name="connsiteX9" fmla="*/ -1 w 7655713"/>
              <a:gd name="connsiteY9" fmla="*/ 4537444 h 4537443"/>
              <a:gd name="connsiteX0" fmla="*/ 6477458 w 6477457"/>
              <a:gd name="connsiteY0" fmla="*/ -1 h 2393703"/>
              <a:gd name="connsiteX1" fmla="*/ 6459051 w 6477457"/>
              <a:gd name="connsiteY1" fmla="*/ 66449 h 2393703"/>
              <a:gd name="connsiteX2" fmla="*/ 6458525 w 6477457"/>
              <a:gd name="connsiteY2" fmla="*/ 68415 h 2393703"/>
              <a:gd name="connsiteX3" fmla="*/ 5720895 w 6477457"/>
              <a:gd name="connsiteY3" fmla="*/ 1335481 h 2393703"/>
              <a:gd name="connsiteX4" fmla="*/ 4480228 w 6477457"/>
              <a:gd name="connsiteY4" fmla="*/ 1083715 h 2393703"/>
              <a:gd name="connsiteX5" fmla="*/ 4253914 w 6477457"/>
              <a:gd name="connsiteY5" fmla="*/ 963280 h 2393703"/>
              <a:gd name="connsiteX6" fmla="*/ 4217951 w 6477457"/>
              <a:gd name="connsiteY6" fmla="*/ 944693 h 2393703"/>
              <a:gd name="connsiteX7" fmla="*/ 2459311 w 6477457"/>
              <a:gd name="connsiteY7" fmla="*/ 382301 h 2393703"/>
              <a:gd name="connsiteX8" fmla="*/ 1 w 6477457"/>
              <a:gd name="connsiteY8" fmla="*/ 2393702 h 2393703"/>
              <a:gd name="connsiteX0" fmla="*/ 6477456 w 6477457"/>
              <a:gd name="connsiteY0" fmla="*/ 1 h 2393703"/>
              <a:gd name="connsiteX1" fmla="*/ 6459049 w 6477457"/>
              <a:gd name="connsiteY1" fmla="*/ 66451 h 2393703"/>
              <a:gd name="connsiteX2" fmla="*/ 5720893 w 6477457"/>
              <a:gd name="connsiteY2" fmla="*/ 1335483 h 2393703"/>
              <a:gd name="connsiteX3" fmla="*/ 4480226 w 6477457"/>
              <a:gd name="connsiteY3" fmla="*/ 1083717 h 2393703"/>
              <a:gd name="connsiteX4" fmla="*/ 4253912 w 6477457"/>
              <a:gd name="connsiteY4" fmla="*/ 963282 h 2393703"/>
              <a:gd name="connsiteX5" fmla="*/ 4217949 w 6477457"/>
              <a:gd name="connsiteY5" fmla="*/ 944695 h 2393703"/>
              <a:gd name="connsiteX6" fmla="*/ 2459309 w 6477457"/>
              <a:gd name="connsiteY6" fmla="*/ 382303 h 2393703"/>
              <a:gd name="connsiteX7" fmla="*/ -1 w 6477457"/>
              <a:gd name="connsiteY7" fmla="*/ 2393704 h 2393703"/>
              <a:gd name="connsiteX0" fmla="*/ 6477458 w 6477457"/>
              <a:gd name="connsiteY0" fmla="*/ -1 h 2393703"/>
              <a:gd name="connsiteX1" fmla="*/ 5720895 w 6477457"/>
              <a:gd name="connsiteY1" fmla="*/ 1335481 h 2393703"/>
              <a:gd name="connsiteX2" fmla="*/ 4480228 w 6477457"/>
              <a:gd name="connsiteY2" fmla="*/ 1083715 h 2393703"/>
              <a:gd name="connsiteX3" fmla="*/ 4253914 w 6477457"/>
              <a:gd name="connsiteY3" fmla="*/ 963280 h 2393703"/>
              <a:gd name="connsiteX4" fmla="*/ 4217951 w 6477457"/>
              <a:gd name="connsiteY4" fmla="*/ 944693 h 2393703"/>
              <a:gd name="connsiteX5" fmla="*/ 2459311 w 6477457"/>
              <a:gd name="connsiteY5" fmla="*/ 382301 h 2393703"/>
              <a:gd name="connsiteX6" fmla="*/ 1 w 6477457"/>
              <a:gd name="connsiteY6" fmla="*/ 2393702 h 2393703"/>
              <a:gd name="connsiteX0" fmla="*/ 5720893 w 5720894"/>
              <a:gd name="connsiteY0" fmla="*/ 953195 h 2011415"/>
              <a:gd name="connsiteX1" fmla="*/ 4480226 w 5720894"/>
              <a:gd name="connsiteY1" fmla="*/ 701429 h 2011415"/>
              <a:gd name="connsiteX2" fmla="*/ 4253912 w 5720894"/>
              <a:gd name="connsiteY2" fmla="*/ 580994 h 2011415"/>
              <a:gd name="connsiteX3" fmla="*/ 4217949 w 5720894"/>
              <a:gd name="connsiteY3" fmla="*/ 562407 h 2011415"/>
              <a:gd name="connsiteX4" fmla="*/ 2459309 w 5720894"/>
              <a:gd name="connsiteY4" fmla="*/ 15 h 2011415"/>
              <a:gd name="connsiteX5" fmla="*/ -1 w 5720894"/>
              <a:gd name="connsiteY5" fmla="*/ 2011416 h 2011415"/>
              <a:gd name="connsiteX0" fmla="*/ 4480228 w 4480228"/>
              <a:gd name="connsiteY0" fmla="*/ 701429 h 2011417"/>
              <a:gd name="connsiteX1" fmla="*/ 4253914 w 4480228"/>
              <a:gd name="connsiteY1" fmla="*/ 580994 h 2011417"/>
              <a:gd name="connsiteX2" fmla="*/ 4217951 w 4480228"/>
              <a:gd name="connsiteY2" fmla="*/ 562407 h 2011417"/>
              <a:gd name="connsiteX3" fmla="*/ 2459311 w 4480228"/>
              <a:gd name="connsiteY3" fmla="*/ 15 h 2011417"/>
              <a:gd name="connsiteX4" fmla="*/ 1 w 4480228"/>
              <a:gd name="connsiteY4" fmla="*/ 2011416 h 2011417"/>
              <a:gd name="connsiteX0" fmla="*/ 4253912 w 4253912"/>
              <a:gd name="connsiteY0" fmla="*/ 580994 h 2011415"/>
              <a:gd name="connsiteX1" fmla="*/ 4217949 w 4253912"/>
              <a:gd name="connsiteY1" fmla="*/ 562407 h 2011415"/>
              <a:gd name="connsiteX2" fmla="*/ 2459309 w 4253912"/>
              <a:gd name="connsiteY2" fmla="*/ 15 h 2011415"/>
              <a:gd name="connsiteX3" fmla="*/ -1 w 4253912"/>
              <a:gd name="connsiteY3" fmla="*/ 2011416 h 201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3912" h="2011415">
                <a:moveTo>
                  <a:pt x="4253912" y="580994"/>
                </a:moveTo>
                <a:lnTo>
                  <a:pt x="4217949" y="562407"/>
                </a:lnTo>
                <a:cubicBezTo>
                  <a:pt x="3710121" y="299977"/>
                  <a:pt x="3134548" y="2536"/>
                  <a:pt x="2459309" y="15"/>
                </a:cubicBezTo>
                <a:cubicBezTo>
                  <a:pt x="1426540" y="-3586"/>
                  <a:pt x="439196" y="686924"/>
                  <a:pt x="-1" y="2011416"/>
                </a:cubicBezTo>
              </a:path>
            </a:pathLst>
          </a:custGeom>
          <a:noFill/>
          <a:ln w="50800" cap="rnd">
            <a:solidFill>
              <a:schemeClr val="accent3"/>
            </a:solidFill>
            <a:prstDash val="sysDot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97763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9FD41-27A7-FA83-47B9-22D2AA505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440000"/>
            <a:ext cx="7920000" cy="7748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 dirty="0"/>
              <a:t>Hier steht eine Überschrift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1AC874-D120-2FDE-4C76-43A2C5685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B6B3E-8A4C-6E41-82D7-71BDABDC037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1AA2AD11-DC75-1694-4045-74D9C0977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2574000"/>
            <a:ext cx="7920000" cy="35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Grafik 6">
            <a:extLst>
              <a:ext uri="{FF2B5EF4-FFF2-40B4-BE49-F238E27FC236}">
                <a16:creationId xmlns:a16="http://schemas.microsoft.com/office/drawing/2014/main" id="{6E1B017D-87B3-2E40-5724-08AB5FD3F5F1}"/>
              </a:ext>
            </a:extLst>
          </p:cNvPr>
          <p:cNvSpPr/>
          <p:nvPr userDrawn="1"/>
        </p:nvSpPr>
        <p:spPr>
          <a:xfrm rot="20737210">
            <a:off x="8493927" y="3919753"/>
            <a:ext cx="4708675" cy="2735829"/>
          </a:xfrm>
          <a:custGeom>
            <a:avLst/>
            <a:gdLst>
              <a:gd name="connsiteX0" fmla="*/ 20412408 w 20455395"/>
              <a:gd name="connsiteY0" fmla="*/ 5439324 h 12970880"/>
              <a:gd name="connsiteX1" fmla="*/ 19606358 w 20455395"/>
              <a:gd name="connsiteY1" fmla="*/ 3710063 h 12970880"/>
              <a:gd name="connsiteX2" fmla="*/ 17853274 w 20455395"/>
              <a:gd name="connsiteY2" fmla="*/ 2824589 h 12970880"/>
              <a:gd name="connsiteX3" fmla="*/ 16135362 w 20455395"/>
              <a:gd name="connsiteY3" fmla="*/ 3237157 h 12970880"/>
              <a:gd name="connsiteX4" fmla="*/ 16099962 w 20455395"/>
              <a:gd name="connsiteY4" fmla="*/ 3251911 h 12970880"/>
              <a:gd name="connsiteX5" fmla="*/ 14963105 w 20455395"/>
              <a:gd name="connsiteY5" fmla="*/ 3582038 h 12970880"/>
              <a:gd name="connsiteX6" fmla="*/ 14962478 w 20455395"/>
              <a:gd name="connsiteY6" fmla="*/ 3582038 h 12970880"/>
              <a:gd name="connsiteX7" fmla="*/ 13338092 w 20455395"/>
              <a:gd name="connsiteY7" fmla="*/ 2607622 h 12970880"/>
              <a:gd name="connsiteX8" fmla="*/ 12946601 w 20455395"/>
              <a:gd name="connsiteY8" fmla="*/ 2130488 h 12970880"/>
              <a:gd name="connsiteX9" fmla="*/ 12866311 w 20455395"/>
              <a:gd name="connsiteY9" fmla="*/ 2029432 h 12970880"/>
              <a:gd name="connsiteX10" fmla="*/ 12859868 w 20455395"/>
              <a:gd name="connsiteY10" fmla="*/ 2021326 h 12970880"/>
              <a:gd name="connsiteX11" fmla="*/ 11572262 w 20455395"/>
              <a:gd name="connsiteY11" fmla="*/ 655282 h 12970880"/>
              <a:gd name="connsiteX12" fmla="*/ 10117088 w 20455395"/>
              <a:gd name="connsiteY12" fmla="*/ 28554 h 12970880"/>
              <a:gd name="connsiteX13" fmla="*/ 8476640 w 20455395"/>
              <a:gd name="connsiteY13" fmla="*/ 381606 h 12970880"/>
              <a:gd name="connsiteX14" fmla="*/ 7298384 w 20455395"/>
              <a:gd name="connsiteY14" fmla="*/ 2525347 h 12970880"/>
              <a:gd name="connsiteX15" fmla="*/ 7279977 w 20455395"/>
              <a:gd name="connsiteY15" fmla="*/ 2591797 h 12970880"/>
              <a:gd name="connsiteX16" fmla="*/ 7279451 w 20455395"/>
              <a:gd name="connsiteY16" fmla="*/ 2593763 h 12970880"/>
              <a:gd name="connsiteX17" fmla="*/ 6541821 w 20455395"/>
              <a:gd name="connsiteY17" fmla="*/ 3860829 h 12970880"/>
              <a:gd name="connsiteX18" fmla="*/ 5301154 w 20455395"/>
              <a:gd name="connsiteY18" fmla="*/ 3609063 h 12970880"/>
              <a:gd name="connsiteX19" fmla="*/ 5074840 w 20455395"/>
              <a:gd name="connsiteY19" fmla="*/ 3488628 h 12970880"/>
              <a:gd name="connsiteX20" fmla="*/ 5038877 w 20455395"/>
              <a:gd name="connsiteY20" fmla="*/ 3470041 h 12970880"/>
              <a:gd name="connsiteX21" fmla="*/ 3280237 w 20455395"/>
              <a:gd name="connsiteY21" fmla="*/ 2907649 h 12970880"/>
              <a:gd name="connsiteX22" fmla="*/ 640400 w 20455395"/>
              <a:gd name="connsiteY22" fmla="*/ 4754640 h 12970880"/>
              <a:gd name="connsiteX23" fmla="*/ 1301783 w 20455395"/>
              <a:gd name="connsiteY23" fmla="*/ 11009658 h 12970880"/>
              <a:gd name="connsiteX24" fmla="*/ 3617127 w 20455395"/>
              <a:gd name="connsiteY24" fmla="*/ 12610423 h 12970880"/>
              <a:gd name="connsiteX25" fmla="*/ 5623902 w 20455395"/>
              <a:gd name="connsiteY25" fmla="*/ 12970880 h 12970880"/>
              <a:gd name="connsiteX26" fmla="*/ 7355587 w 20455395"/>
              <a:gd name="connsiteY26" fmla="*/ 12693991 h 12970880"/>
              <a:gd name="connsiteX27" fmla="*/ 7356603 w 20455395"/>
              <a:gd name="connsiteY27" fmla="*/ 12693650 h 12970880"/>
              <a:gd name="connsiteX28" fmla="*/ 9245093 w 20455395"/>
              <a:gd name="connsiteY28" fmla="*/ 11756646 h 12970880"/>
              <a:gd name="connsiteX29" fmla="*/ 9261570 w 20455395"/>
              <a:gd name="connsiteY29" fmla="*/ 11747034 h 12970880"/>
              <a:gd name="connsiteX30" fmla="*/ 9822567 w 20455395"/>
              <a:gd name="connsiteY30" fmla="*/ 11425283 h 12970880"/>
              <a:gd name="connsiteX31" fmla="*/ 11932183 w 20455395"/>
              <a:gd name="connsiteY31" fmla="*/ 10806190 h 12970880"/>
              <a:gd name="connsiteX32" fmla="*/ 12823268 w 20455395"/>
              <a:gd name="connsiteY32" fmla="*/ 11030285 h 12970880"/>
              <a:gd name="connsiteX33" fmla="*/ 13681241 w 20455395"/>
              <a:gd name="connsiteY33" fmla="*/ 11615547 h 12970880"/>
              <a:gd name="connsiteX34" fmla="*/ 16101642 w 20455395"/>
              <a:gd name="connsiteY34" fmla="*/ 12474688 h 12970880"/>
              <a:gd name="connsiteX35" fmla="*/ 18617574 w 20455395"/>
              <a:gd name="connsiteY35" fmla="*/ 11036323 h 12970880"/>
              <a:gd name="connsiteX36" fmla="*/ 19818178 w 20455395"/>
              <a:gd name="connsiteY36" fmla="*/ 8752989 h 12970880"/>
              <a:gd name="connsiteX37" fmla="*/ 20412398 w 20455395"/>
              <a:gd name="connsiteY37" fmla="*/ 5439342 h 12970880"/>
              <a:gd name="connsiteX0" fmla="*/ 640400 w 20455397"/>
              <a:gd name="connsiteY0" fmla="*/ 4754640 h 12970880"/>
              <a:gd name="connsiteX1" fmla="*/ 1301783 w 20455397"/>
              <a:gd name="connsiteY1" fmla="*/ 11009658 h 12970880"/>
              <a:gd name="connsiteX2" fmla="*/ 3617127 w 20455397"/>
              <a:gd name="connsiteY2" fmla="*/ 12610423 h 12970880"/>
              <a:gd name="connsiteX3" fmla="*/ 5623902 w 20455397"/>
              <a:gd name="connsiteY3" fmla="*/ 12970880 h 12970880"/>
              <a:gd name="connsiteX4" fmla="*/ 7355587 w 20455397"/>
              <a:gd name="connsiteY4" fmla="*/ 12693991 h 12970880"/>
              <a:gd name="connsiteX5" fmla="*/ 7356603 w 20455397"/>
              <a:gd name="connsiteY5" fmla="*/ 12693650 h 12970880"/>
              <a:gd name="connsiteX6" fmla="*/ 9245093 w 20455397"/>
              <a:gd name="connsiteY6" fmla="*/ 11756646 h 12970880"/>
              <a:gd name="connsiteX7" fmla="*/ 9261570 w 20455397"/>
              <a:gd name="connsiteY7" fmla="*/ 11747034 h 12970880"/>
              <a:gd name="connsiteX8" fmla="*/ 9822567 w 20455397"/>
              <a:gd name="connsiteY8" fmla="*/ 11425283 h 12970880"/>
              <a:gd name="connsiteX9" fmla="*/ 11932183 w 20455397"/>
              <a:gd name="connsiteY9" fmla="*/ 10806190 h 12970880"/>
              <a:gd name="connsiteX10" fmla="*/ 12823268 w 20455397"/>
              <a:gd name="connsiteY10" fmla="*/ 11030285 h 12970880"/>
              <a:gd name="connsiteX11" fmla="*/ 13681241 w 20455397"/>
              <a:gd name="connsiteY11" fmla="*/ 11615547 h 12970880"/>
              <a:gd name="connsiteX12" fmla="*/ 16101642 w 20455397"/>
              <a:gd name="connsiteY12" fmla="*/ 12474688 h 12970880"/>
              <a:gd name="connsiteX13" fmla="*/ 18617574 w 20455397"/>
              <a:gd name="connsiteY13" fmla="*/ 11036323 h 12970880"/>
              <a:gd name="connsiteX14" fmla="*/ 19818178 w 20455397"/>
              <a:gd name="connsiteY14" fmla="*/ 8752989 h 12970880"/>
              <a:gd name="connsiteX15" fmla="*/ 20412398 w 20455397"/>
              <a:gd name="connsiteY15" fmla="*/ 5439342 h 12970880"/>
              <a:gd name="connsiteX16" fmla="*/ 20412408 w 20455397"/>
              <a:gd name="connsiteY16" fmla="*/ 5439324 h 12970880"/>
              <a:gd name="connsiteX17" fmla="*/ 19606358 w 20455397"/>
              <a:gd name="connsiteY17" fmla="*/ 3710063 h 12970880"/>
              <a:gd name="connsiteX18" fmla="*/ 17853274 w 20455397"/>
              <a:gd name="connsiteY18" fmla="*/ 2824589 h 12970880"/>
              <a:gd name="connsiteX19" fmla="*/ 16135362 w 20455397"/>
              <a:gd name="connsiteY19" fmla="*/ 3237157 h 12970880"/>
              <a:gd name="connsiteX20" fmla="*/ 16099962 w 20455397"/>
              <a:gd name="connsiteY20" fmla="*/ 3251911 h 12970880"/>
              <a:gd name="connsiteX21" fmla="*/ 14963105 w 20455397"/>
              <a:gd name="connsiteY21" fmla="*/ 3582038 h 12970880"/>
              <a:gd name="connsiteX22" fmla="*/ 14962478 w 20455397"/>
              <a:gd name="connsiteY22" fmla="*/ 3582038 h 12970880"/>
              <a:gd name="connsiteX23" fmla="*/ 13338092 w 20455397"/>
              <a:gd name="connsiteY23" fmla="*/ 2607622 h 12970880"/>
              <a:gd name="connsiteX24" fmla="*/ 12946601 w 20455397"/>
              <a:gd name="connsiteY24" fmla="*/ 2130488 h 12970880"/>
              <a:gd name="connsiteX25" fmla="*/ 12866311 w 20455397"/>
              <a:gd name="connsiteY25" fmla="*/ 2029432 h 12970880"/>
              <a:gd name="connsiteX26" fmla="*/ 12859868 w 20455397"/>
              <a:gd name="connsiteY26" fmla="*/ 2021326 h 12970880"/>
              <a:gd name="connsiteX27" fmla="*/ 11572262 w 20455397"/>
              <a:gd name="connsiteY27" fmla="*/ 655282 h 12970880"/>
              <a:gd name="connsiteX28" fmla="*/ 10117088 w 20455397"/>
              <a:gd name="connsiteY28" fmla="*/ 28554 h 12970880"/>
              <a:gd name="connsiteX29" fmla="*/ 8476640 w 20455397"/>
              <a:gd name="connsiteY29" fmla="*/ 381606 h 12970880"/>
              <a:gd name="connsiteX30" fmla="*/ 7298384 w 20455397"/>
              <a:gd name="connsiteY30" fmla="*/ 2525347 h 12970880"/>
              <a:gd name="connsiteX31" fmla="*/ 7279977 w 20455397"/>
              <a:gd name="connsiteY31" fmla="*/ 2591797 h 12970880"/>
              <a:gd name="connsiteX32" fmla="*/ 7279451 w 20455397"/>
              <a:gd name="connsiteY32" fmla="*/ 2593763 h 12970880"/>
              <a:gd name="connsiteX33" fmla="*/ 6541821 w 20455397"/>
              <a:gd name="connsiteY33" fmla="*/ 3860829 h 12970880"/>
              <a:gd name="connsiteX34" fmla="*/ 5301154 w 20455397"/>
              <a:gd name="connsiteY34" fmla="*/ 3609063 h 12970880"/>
              <a:gd name="connsiteX35" fmla="*/ 5074840 w 20455397"/>
              <a:gd name="connsiteY35" fmla="*/ 3488628 h 12970880"/>
              <a:gd name="connsiteX36" fmla="*/ 5038877 w 20455397"/>
              <a:gd name="connsiteY36" fmla="*/ 3470041 h 12970880"/>
              <a:gd name="connsiteX37" fmla="*/ 3280237 w 20455397"/>
              <a:gd name="connsiteY37" fmla="*/ 2907649 h 12970880"/>
              <a:gd name="connsiteX38" fmla="*/ 820927 w 20455397"/>
              <a:gd name="connsiteY38" fmla="*/ 4919050 h 12970880"/>
              <a:gd name="connsiteX0" fmla="*/ 480857 w 19634469"/>
              <a:gd name="connsiteY0" fmla="*/ 11009658 h 12970880"/>
              <a:gd name="connsiteX1" fmla="*/ 2796201 w 19634469"/>
              <a:gd name="connsiteY1" fmla="*/ 12610423 h 12970880"/>
              <a:gd name="connsiteX2" fmla="*/ 4802976 w 19634469"/>
              <a:gd name="connsiteY2" fmla="*/ 12970880 h 12970880"/>
              <a:gd name="connsiteX3" fmla="*/ 6534661 w 19634469"/>
              <a:gd name="connsiteY3" fmla="*/ 12693991 h 12970880"/>
              <a:gd name="connsiteX4" fmla="*/ 6535677 w 19634469"/>
              <a:gd name="connsiteY4" fmla="*/ 12693650 h 12970880"/>
              <a:gd name="connsiteX5" fmla="*/ 8424167 w 19634469"/>
              <a:gd name="connsiteY5" fmla="*/ 11756646 h 12970880"/>
              <a:gd name="connsiteX6" fmla="*/ 8440644 w 19634469"/>
              <a:gd name="connsiteY6" fmla="*/ 11747034 h 12970880"/>
              <a:gd name="connsiteX7" fmla="*/ 9001641 w 19634469"/>
              <a:gd name="connsiteY7" fmla="*/ 11425283 h 12970880"/>
              <a:gd name="connsiteX8" fmla="*/ 11111257 w 19634469"/>
              <a:gd name="connsiteY8" fmla="*/ 10806190 h 12970880"/>
              <a:gd name="connsiteX9" fmla="*/ 12002342 w 19634469"/>
              <a:gd name="connsiteY9" fmla="*/ 11030285 h 12970880"/>
              <a:gd name="connsiteX10" fmla="*/ 12860315 w 19634469"/>
              <a:gd name="connsiteY10" fmla="*/ 11615547 h 12970880"/>
              <a:gd name="connsiteX11" fmla="*/ 15280716 w 19634469"/>
              <a:gd name="connsiteY11" fmla="*/ 12474688 h 12970880"/>
              <a:gd name="connsiteX12" fmla="*/ 17796648 w 19634469"/>
              <a:gd name="connsiteY12" fmla="*/ 11036323 h 12970880"/>
              <a:gd name="connsiteX13" fmla="*/ 18997252 w 19634469"/>
              <a:gd name="connsiteY13" fmla="*/ 8752989 h 12970880"/>
              <a:gd name="connsiteX14" fmla="*/ 19591472 w 19634469"/>
              <a:gd name="connsiteY14" fmla="*/ 5439342 h 12970880"/>
              <a:gd name="connsiteX15" fmla="*/ 19591482 w 19634469"/>
              <a:gd name="connsiteY15" fmla="*/ 5439324 h 12970880"/>
              <a:gd name="connsiteX16" fmla="*/ 18785432 w 19634469"/>
              <a:gd name="connsiteY16" fmla="*/ 3710063 h 12970880"/>
              <a:gd name="connsiteX17" fmla="*/ 17032348 w 19634469"/>
              <a:gd name="connsiteY17" fmla="*/ 2824589 h 12970880"/>
              <a:gd name="connsiteX18" fmla="*/ 15314436 w 19634469"/>
              <a:gd name="connsiteY18" fmla="*/ 3237157 h 12970880"/>
              <a:gd name="connsiteX19" fmla="*/ 15279036 w 19634469"/>
              <a:gd name="connsiteY19" fmla="*/ 3251911 h 12970880"/>
              <a:gd name="connsiteX20" fmla="*/ 14142179 w 19634469"/>
              <a:gd name="connsiteY20" fmla="*/ 3582038 h 12970880"/>
              <a:gd name="connsiteX21" fmla="*/ 14141552 w 19634469"/>
              <a:gd name="connsiteY21" fmla="*/ 3582038 h 12970880"/>
              <a:gd name="connsiteX22" fmla="*/ 12517166 w 19634469"/>
              <a:gd name="connsiteY22" fmla="*/ 2607622 h 12970880"/>
              <a:gd name="connsiteX23" fmla="*/ 12125675 w 19634469"/>
              <a:gd name="connsiteY23" fmla="*/ 2130488 h 12970880"/>
              <a:gd name="connsiteX24" fmla="*/ 12045385 w 19634469"/>
              <a:gd name="connsiteY24" fmla="*/ 2029432 h 12970880"/>
              <a:gd name="connsiteX25" fmla="*/ 12038942 w 19634469"/>
              <a:gd name="connsiteY25" fmla="*/ 2021326 h 12970880"/>
              <a:gd name="connsiteX26" fmla="*/ 10751336 w 19634469"/>
              <a:gd name="connsiteY26" fmla="*/ 655282 h 12970880"/>
              <a:gd name="connsiteX27" fmla="*/ 9296162 w 19634469"/>
              <a:gd name="connsiteY27" fmla="*/ 28554 h 12970880"/>
              <a:gd name="connsiteX28" fmla="*/ 7655714 w 19634469"/>
              <a:gd name="connsiteY28" fmla="*/ 381606 h 12970880"/>
              <a:gd name="connsiteX29" fmla="*/ 6477458 w 19634469"/>
              <a:gd name="connsiteY29" fmla="*/ 2525347 h 12970880"/>
              <a:gd name="connsiteX30" fmla="*/ 6459051 w 19634469"/>
              <a:gd name="connsiteY30" fmla="*/ 2591797 h 12970880"/>
              <a:gd name="connsiteX31" fmla="*/ 6458525 w 19634469"/>
              <a:gd name="connsiteY31" fmla="*/ 2593763 h 12970880"/>
              <a:gd name="connsiteX32" fmla="*/ 5720895 w 19634469"/>
              <a:gd name="connsiteY32" fmla="*/ 3860829 h 12970880"/>
              <a:gd name="connsiteX33" fmla="*/ 4480228 w 19634469"/>
              <a:gd name="connsiteY33" fmla="*/ 3609063 h 12970880"/>
              <a:gd name="connsiteX34" fmla="*/ 4253914 w 19634469"/>
              <a:gd name="connsiteY34" fmla="*/ 3488628 h 12970880"/>
              <a:gd name="connsiteX35" fmla="*/ 4217951 w 19634469"/>
              <a:gd name="connsiteY35" fmla="*/ 3470041 h 12970880"/>
              <a:gd name="connsiteX36" fmla="*/ 2459311 w 19634469"/>
              <a:gd name="connsiteY36" fmla="*/ 2907649 h 12970880"/>
              <a:gd name="connsiteX37" fmla="*/ 1 w 19634469"/>
              <a:gd name="connsiteY37" fmla="*/ 4919050 h 12970880"/>
              <a:gd name="connsiteX0" fmla="*/ 2796199 w 19634469"/>
              <a:gd name="connsiteY0" fmla="*/ 12610423 h 12970880"/>
              <a:gd name="connsiteX1" fmla="*/ 4802974 w 19634469"/>
              <a:gd name="connsiteY1" fmla="*/ 12970880 h 12970880"/>
              <a:gd name="connsiteX2" fmla="*/ 6534659 w 19634469"/>
              <a:gd name="connsiteY2" fmla="*/ 12693991 h 12970880"/>
              <a:gd name="connsiteX3" fmla="*/ 6535675 w 19634469"/>
              <a:gd name="connsiteY3" fmla="*/ 12693650 h 12970880"/>
              <a:gd name="connsiteX4" fmla="*/ 8424165 w 19634469"/>
              <a:gd name="connsiteY4" fmla="*/ 11756646 h 12970880"/>
              <a:gd name="connsiteX5" fmla="*/ 8440642 w 19634469"/>
              <a:gd name="connsiteY5" fmla="*/ 11747034 h 12970880"/>
              <a:gd name="connsiteX6" fmla="*/ 9001639 w 19634469"/>
              <a:gd name="connsiteY6" fmla="*/ 11425283 h 12970880"/>
              <a:gd name="connsiteX7" fmla="*/ 11111255 w 19634469"/>
              <a:gd name="connsiteY7" fmla="*/ 10806190 h 12970880"/>
              <a:gd name="connsiteX8" fmla="*/ 12002340 w 19634469"/>
              <a:gd name="connsiteY8" fmla="*/ 11030285 h 12970880"/>
              <a:gd name="connsiteX9" fmla="*/ 12860313 w 19634469"/>
              <a:gd name="connsiteY9" fmla="*/ 11615547 h 12970880"/>
              <a:gd name="connsiteX10" fmla="*/ 15280714 w 19634469"/>
              <a:gd name="connsiteY10" fmla="*/ 12474688 h 12970880"/>
              <a:gd name="connsiteX11" fmla="*/ 17796646 w 19634469"/>
              <a:gd name="connsiteY11" fmla="*/ 11036323 h 12970880"/>
              <a:gd name="connsiteX12" fmla="*/ 18997250 w 19634469"/>
              <a:gd name="connsiteY12" fmla="*/ 8752989 h 12970880"/>
              <a:gd name="connsiteX13" fmla="*/ 19591470 w 19634469"/>
              <a:gd name="connsiteY13" fmla="*/ 5439342 h 12970880"/>
              <a:gd name="connsiteX14" fmla="*/ 19591480 w 19634469"/>
              <a:gd name="connsiteY14" fmla="*/ 5439324 h 12970880"/>
              <a:gd name="connsiteX15" fmla="*/ 18785430 w 19634469"/>
              <a:gd name="connsiteY15" fmla="*/ 3710063 h 12970880"/>
              <a:gd name="connsiteX16" fmla="*/ 17032346 w 19634469"/>
              <a:gd name="connsiteY16" fmla="*/ 2824589 h 12970880"/>
              <a:gd name="connsiteX17" fmla="*/ 15314434 w 19634469"/>
              <a:gd name="connsiteY17" fmla="*/ 3237157 h 12970880"/>
              <a:gd name="connsiteX18" fmla="*/ 15279034 w 19634469"/>
              <a:gd name="connsiteY18" fmla="*/ 3251911 h 12970880"/>
              <a:gd name="connsiteX19" fmla="*/ 14142177 w 19634469"/>
              <a:gd name="connsiteY19" fmla="*/ 3582038 h 12970880"/>
              <a:gd name="connsiteX20" fmla="*/ 14141550 w 19634469"/>
              <a:gd name="connsiteY20" fmla="*/ 3582038 h 12970880"/>
              <a:gd name="connsiteX21" fmla="*/ 12517164 w 19634469"/>
              <a:gd name="connsiteY21" fmla="*/ 2607622 h 12970880"/>
              <a:gd name="connsiteX22" fmla="*/ 12125673 w 19634469"/>
              <a:gd name="connsiteY22" fmla="*/ 2130488 h 12970880"/>
              <a:gd name="connsiteX23" fmla="*/ 12045383 w 19634469"/>
              <a:gd name="connsiteY23" fmla="*/ 2029432 h 12970880"/>
              <a:gd name="connsiteX24" fmla="*/ 12038940 w 19634469"/>
              <a:gd name="connsiteY24" fmla="*/ 2021326 h 12970880"/>
              <a:gd name="connsiteX25" fmla="*/ 10751334 w 19634469"/>
              <a:gd name="connsiteY25" fmla="*/ 655282 h 12970880"/>
              <a:gd name="connsiteX26" fmla="*/ 9296160 w 19634469"/>
              <a:gd name="connsiteY26" fmla="*/ 28554 h 12970880"/>
              <a:gd name="connsiteX27" fmla="*/ 7655712 w 19634469"/>
              <a:gd name="connsiteY27" fmla="*/ 381606 h 12970880"/>
              <a:gd name="connsiteX28" fmla="*/ 6477456 w 19634469"/>
              <a:gd name="connsiteY28" fmla="*/ 2525347 h 12970880"/>
              <a:gd name="connsiteX29" fmla="*/ 6459049 w 19634469"/>
              <a:gd name="connsiteY29" fmla="*/ 2591797 h 12970880"/>
              <a:gd name="connsiteX30" fmla="*/ 6458523 w 19634469"/>
              <a:gd name="connsiteY30" fmla="*/ 2593763 h 12970880"/>
              <a:gd name="connsiteX31" fmla="*/ 5720893 w 19634469"/>
              <a:gd name="connsiteY31" fmla="*/ 3860829 h 12970880"/>
              <a:gd name="connsiteX32" fmla="*/ 4480226 w 19634469"/>
              <a:gd name="connsiteY32" fmla="*/ 3609063 h 12970880"/>
              <a:gd name="connsiteX33" fmla="*/ 4253912 w 19634469"/>
              <a:gd name="connsiteY33" fmla="*/ 3488628 h 12970880"/>
              <a:gd name="connsiteX34" fmla="*/ 4217949 w 19634469"/>
              <a:gd name="connsiteY34" fmla="*/ 3470041 h 12970880"/>
              <a:gd name="connsiteX35" fmla="*/ 2459309 w 19634469"/>
              <a:gd name="connsiteY35" fmla="*/ 2907649 h 12970880"/>
              <a:gd name="connsiteX36" fmla="*/ -1 w 19634469"/>
              <a:gd name="connsiteY36" fmla="*/ 4919050 h 12970880"/>
              <a:gd name="connsiteX0" fmla="*/ 4802976 w 19634469"/>
              <a:gd name="connsiteY0" fmla="*/ 12970880 h 12970880"/>
              <a:gd name="connsiteX1" fmla="*/ 6534661 w 19634469"/>
              <a:gd name="connsiteY1" fmla="*/ 12693991 h 12970880"/>
              <a:gd name="connsiteX2" fmla="*/ 6535677 w 19634469"/>
              <a:gd name="connsiteY2" fmla="*/ 12693650 h 12970880"/>
              <a:gd name="connsiteX3" fmla="*/ 8424167 w 19634469"/>
              <a:gd name="connsiteY3" fmla="*/ 11756646 h 12970880"/>
              <a:gd name="connsiteX4" fmla="*/ 8440644 w 19634469"/>
              <a:gd name="connsiteY4" fmla="*/ 11747034 h 12970880"/>
              <a:gd name="connsiteX5" fmla="*/ 9001641 w 19634469"/>
              <a:gd name="connsiteY5" fmla="*/ 11425283 h 12970880"/>
              <a:gd name="connsiteX6" fmla="*/ 11111257 w 19634469"/>
              <a:gd name="connsiteY6" fmla="*/ 10806190 h 12970880"/>
              <a:gd name="connsiteX7" fmla="*/ 12002342 w 19634469"/>
              <a:gd name="connsiteY7" fmla="*/ 11030285 h 12970880"/>
              <a:gd name="connsiteX8" fmla="*/ 12860315 w 19634469"/>
              <a:gd name="connsiteY8" fmla="*/ 11615547 h 12970880"/>
              <a:gd name="connsiteX9" fmla="*/ 15280716 w 19634469"/>
              <a:gd name="connsiteY9" fmla="*/ 12474688 h 12970880"/>
              <a:gd name="connsiteX10" fmla="*/ 17796648 w 19634469"/>
              <a:gd name="connsiteY10" fmla="*/ 11036323 h 12970880"/>
              <a:gd name="connsiteX11" fmla="*/ 18997252 w 19634469"/>
              <a:gd name="connsiteY11" fmla="*/ 8752989 h 12970880"/>
              <a:gd name="connsiteX12" fmla="*/ 19591472 w 19634469"/>
              <a:gd name="connsiteY12" fmla="*/ 5439342 h 12970880"/>
              <a:gd name="connsiteX13" fmla="*/ 19591482 w 19634469"/>
              <a:gd name="connsiteY13" fmla="*/ 5439324 h 12970880"/>
              <a:gd name="connsiteX14" fmla="*/ 18785432 w 19634469"/>
              <a:gd name="connsiteY14" fmla="*/ 3710063 h 12970880"/>
              <a:gd name="connsiteX15" fmla="*/ 17032348 w 19634469"/>
              <a:gd name="connsiteY15" fmla="*/ 2824589 h 12970880"/>
              <a:gd name="connsiteX16" fmla="*/ 15314436 w 19634469"/>
              <a:gd name="connsiteY16" fmla="*/ 3237157 h 12970880"/>
              <a:gd name="connsiteX17" fmla="*/ 15279036 w 19634469"/>
              <a:gd name="connsiteY17" fmla="*/ 3251911 h 12970880"/>
              <a:gd name="connsiteX18" fmla="*/ 14142179 w 19634469"/>
              <a:gd name="connsiteY18" fmla="*/ 3582038 h 12970880"/>
              <a:gd name="connsiteX19" fmla="*/ 14141552 w 19634469"/>
              <a:gd name="connsiteY19" fmla="*/ 3582038 h 12970880"/>
              <a:gd name="connsiteX20" fmla="*/ 12517166 w 19634469"/>
              <a:gd name="connsiteY20" fmla="*/ 2607622 h 12970880"/>
              <a:gd name="connsiteX21" fmla="*/ 12125675 w 19634469"/>
              <a:gd name="connsiteY21" fmla="*/ 2130488 h 12970880"/>
              <a:gd name="connsiteX22" fmla="*/ 12045385 w 19634469"/>
              <a:gd name="connsiteY22" fmla="*/ 2029432 h 12970880"/>
              <a:gd name="connsiteX23" fmla="*/ 12038942 w 19634469"/>
              <a:gd name="connsiteY23" fmla="*/ 2021326 h 12970880"/>
              <a:gd name="connsiteX24" fmla="*/ 10751336 w 19634469"/>
              <a:gd name="connsiteY24" fmla="*/ 655282 h 12970880"/>
              <a:gd name="connsiteX25" fmla="*/ 9296162 w 19634469"/>
              <a:gd name="connsiteY25" fmla="*/ 28554 h 12970880"/>
              <a:gd name="connsiteX26" fmla="*/ 7655714 w 19634469"/>
              <a:gd name="connsiteY26" fmla="*/ 381606 h 12970880"/>
              <a:gd name="connsiteX27" fmla="*/ 6477458 w 19634469"/>
              <a:gd name="connsiteY27" fmla="*/ 2525347 h 12970880"/>
              <a:gd name="connsiteX28" fmla="*/ 6459051 w 19634469"/>
              <a:gd name="connsiteY28" fmla="*/ 2591797 h 12970880"/>
              <a:gd name="connsiteX29" fmla="*/ 6458525 w 19634469"/>
              <a:gd name="connsiteY29" fmla="*/ 2593763 h 12970880"/>
              <a:gd name="connsiteX30" fmla="*/ 5720895 w 19634469"/>
              <a:gd name="connsiteY30" fmla="*/ 3860829 h 12970880"/>
              <a:gd name="connsiteX31" fmla="*/ 4480228 w 19634469"/>
              <a:gd name="connsiteY31" fmla="*/ 3609063 h 12970880"/>
              <a:gd name="connsiteX32" fmla="*/ 4253914 w 19634469"/>
              <a:gd name="connsiteY32" fmla="*/ 3488628 h 12970880"/>
              <a:gd name="connsiteX33" fmla="*/ 4217951 w 19634469"/>
              <a:gd name="connsiteY33" fmla="*/ 3470041 h 12970880"/>
              <a:gd name="connsiteX34" fmla="*/ 2459311 w 19634469"/>
              <a:gd name="connsiteY34" fmla="*/ 2907649 h 12970880"/>
              <a:gd name="connsiteX35" fmla="*/ 1 w 19634469"/>
              <a:gd name="connsiteY35" fmla="*/ 4919050 h 12970880"/>
              <a:gd name="connsiteX0" fmla="*/ 6534659 w 19634469"/>
              <a:gd name="connsiteY0" fmla="*/ 12693991 h 12693992"/>
              <a:gd name="connsiteX1" fmla="*/ 6535675 w 19634469"/>
              <a:gd name="connsiteY1" fmla="*/ 12693650 h 12693992"/>
              <a:gd name="connsiteX2" fmla="*/ 8424165 w 19634469"/>
              <a:gd name="connsiteY2" fmla="*/ 11756646 h 12693992"/>
              <a:gd name="connsiteX3" fmla="*/ 8440642 w 19634469"/>
              <a:gd name="connsiteY3" fmla="*/ 11747034 h 12693992"/>
              <a:gd name="connsiteX4" fmla="*/ 9001639 w 19634469"/>
              <a:gd name="connsiteY4" fmla="*/ 11425283 h 12693992"/>
              <a:gd name="connsiteX5" fmla="*/ 11111255 w 19634469"/>
              <a:gd name="connsiteY5" fmla="*/ 10806190 h 12693992"/>
              <a:gd name="connsiteX6" fmla="*/ 12002340 w 19634469"/>
              <a:gd name="connsiteY6" fmla="*/ 11030285 h 12693992"/>
              <a:gd name="connsiteX7" fmla="*/ 12860313 w 19634469"/>
              <a:gd name="connsiteY7" fmla="*/ 11615547 h 12693992"/>
              <a:gd name="connsiteX8" fmla="*/ 15280714 w 19634469"/>
              <a:gd name="connsiteY8" fmla="*/ 12474688 h 12693992"/>
              <a:gd name="connsiteX9" fmla="*/ 17796646 w 19634469"/>
              <a:gd name="connsiteY9" fmla="*/ 11036323 h 12693992"/>
              <a:gd name="connsiteX10" fmla="*/ 18997250 w 19634469"/>
              <a:gd name="connsiteY10" fmla="*/ 8752989 h 12693992"/>
              <a:gd name="connsiteX11" fmla="*/ 19591470 w 19634469"/>
              <a:gd name="connsiteY11" fmla="*/ 5439342 h 12693992"/>
              <a:gd name="connsiteX12" fmla="*/ 19591480 w 19634469"/>
              <a:gd name="connsiteY12" fmla="*/ 5439324 h 12693992"/>
              <a:gd name="connsiteX13" fmla="*/ 18785430 w 19634469"/>
              <a:gd name="connsiteY13" fmla="*/ 3710063 h 12693992"/>
              <a:gd name="connsiteX14" fmla="*/ 17032346 w 19634469"/>
              <a:gd name="connsiteY14" fmla="*/ 2824589 h 12693992"/>
              <a:gd name="connsiteX15" fmla="*/ 15314434 w 19634469"/>
              <a:gd name="connsiteY15" fmla="*/ 3237157 h 12693992"/>
              <a:gd name="connsiteX16" fmla="*/ 15279034 w 19634469"/>
              <a:gd name="connsiteY16" fmla="*/ 3251911 h 12693992"/>
              <a:gd name="connsiteX17" fmla="*/ 14142177 w 19634469"/>
              <a:gd name="connsiteY17" fmla="*/ 3582038 h 12693992"/>
              <a:gd name="connsiteX18" fmla="*/ 14141550 w 19634469"/>
              <a:gd name="connsiteY18" fmla="*/ 3582038 h 12693992"/>
              <a:gd name="connsiteX19" fmla="*/ 12517164 w 19634469"/>
              <a:gd name="connsiteY19" fmla="*/ 2607622 h 12693992"/>
              <a:gd name="connsiteX20" fmla="*/ 12125673 w 19634469"/>
              <a:gd name="connsiteY20" fmla="*/ 2130488 h 12693992"/>
              <a:gd name="connsiteX21" fmla="*/ 12045383 w 19634469"/>
              <a:gd name="connsiteY21" fmla="*/ 2029432 h 12693992"/>
              <a:gd name="connsiteX22" fmla="*/ 12038940 w 19634469"/>
              <a:gd name="connsiteY22" fmla="*/ 2021326 h 12693992"/>
              <a:gd name="connsiteX23" fmla="*/ 10751334 w 19634469"/>
              <a:gd name="connsiteY23" fmla="*/ 655282 h 12693992"/>
              <a:gd name="connsiteX24" fmla="*/ 9296160 w 19634469"/>
              <a:gd name="connsiteY24" fmla="*/ 28554 h 12693992"/>
              <a:gd name="connsiteX25" fmla="*/ 7655712 w 19634469"/>
              <a:gd name="connsiteY25" fmla="*/ 381606 h 12693992"/>
              <a:gd name="connsiteX26" fmla="*/ 6477456 w 19634469"/>
              <a:gd name="connsiteY26" fmla="*/ 2525347 h 12693992"/>
              <a:gd name="connsiteX27" fmla="*/ 6459049 w 19634469"/>
              <a:gd name="connsiteY27" fmla="*/ 2591797 h 12693992"/>
              <a:gd name="connsiteX28" fmla="*/ 6458523 w 19634469"/>
              <a:gd name="connsiteY28" fmla="*/ 2593763 h 12693992"/>
              <a:gd name="connsiteX29" fmla="*/ 5720893 w 19634469"/>
              <a:gd name="connsiteY29" fmla="*/ 3860829 h 12693992"/>
              <a:gd name="connsiteX30" fmla="*/ 4480226 w 19634469"/>
              <a:gd name="connsiteY30" fmla="*/ 3609063 h 12693992"/>
              <a:gd name="connsiteX31" fmla="*/ 4253912 w 19634469"/>
              <a:gd name="connsiteY31" fmla="*/ 3488628 h 12693992"/>
              <a:gd name="connsiteX32" fmla="*/ 4217949 w 19634469"/>
              <a:gd name="connsiteY32" fmla="*/ 3470041 h 12693992"/>
              <a:gd name="connsiteX33" fmla="*/ 2459309 w 19634469"/>
              <a:gd name="connsiteY33" fmla="*/ 2907649 h 12693992"/>
              <a:gd name="connsiteX34" fmla="*/ -1 w 19634469"/>
              <a:gd name="connsiteY34" fmla="*/ 4919050 h 12693992"/>
              <a:gd name="connsiteX0" fmla="*/ 6534661 w 19634469"/>
              <a:gd name="connsiteY0" fmla="*/ 12693991 h 12693990"/>
              <a:gd name="connsiteX1" fmla="*/ 8424167 w 19634469"/>
              <a:gd name="connsiteY1" fmla="*/ 11756646 h 12693990"/>
              <a:gd name="connsiteX2" fmla="*/ 8440644 w 19634469"/>
              <a:gd name="connsiteY2" fmla="*/ 11747034 h 12693990"/>
              <a:gd name="connsiteX3" fmla="*/ 9001641 w 19634469"/>
              <a:gd name="connsiteY3" fmla="*/ 11425283 h 12693990"/>
              <a:gd name="connsiteX4" fmla="*/ 11111257 w 19634469"/>
              <a:gd name="connsiteY4" fmla="*/ 10806190 h 12693990"/>
              <a:gd name="connsiteX5" fmla="*/ 12002342 w 19634469"/>
              <a:gd name="connsiteY5" fmla="*/ 11030285 h 12693990"/>
              <a:gd name="connsiteX6" fmla="*/ 12860315 w 19634469"/>
              <a:gd name="connsiteY6" fmla="*/ 11615547 h 12693990"/>
              <a:gd name="connsiteX7" fmla="*/ 15280716 w 19634469"/>
              <a:gd name="connsiteY7" fmla="*/ 12474688 h 12693990"/>
              <a:gd name="connsiteX8" fmla="*/ 17796648 w 19634469"/>
              <a:gd name="connsiteY8" fmla="*/ 11036323 h 12693990"/>
              <a:gd name="connsiteX9" fmla="*/ 18997252 w 19634469"/>
              <a:gd name="connsiteY9" fmla="*/ 8752989 h 12693990"/>
              <a:gd name="connsiteX10" fmla="*/ 19591472 w 19634469"/>
              <a:gd name="connsiteY10" fmla="*/ 5439342 h 12693990"/>
              <a:gd name="connsiteX11" fmla="*/ 19591482 w 19634469"/>
              <a:gd name="connsiteY11" fmla="*/ 5439324 h 12693990"/>
              <a:gd name="connsiteX12" fmla="*/ 18785432 w 19634469"/>
              <a:gd name="connsiteY12" fmla="*/ 3710063 h 12693990"/>
              <a:gd name="connsiteX13" fmla="*/ 17032348 w 19634469"/>
              <a:gd name="connsiteY13" fmla="*/ 2824589 h 12693990"/>
              <a:gd name="connsiteX14" fmla="*/ 15314436 w 19634469"/>
              <a:gd name="connsiteY14" fmla="*/ 3237157 h 12693990"/>
              <a:gd name="connsiteX15" fmla="*/ 15279036 w 19634469"/>
              <a:gd name="connsiteY15" fmla="*/ 3251911 h 12693990"/>
              <a:gd name="connsiteX16" fmla="*/ 14142179 w 19634469"/>
              <a:gd name="connsiteY16" fmla="*/ 3582038 h 12693990"/>
              <a:gd name="connsiteX17" fmla="*/ 14141552 w 19634469"/>
              <a:gd name="connsiteY17" fmla="*/ 3582038 h 12693990"/>
              <a:gd name="connsiteX18" fmla="*/ 12517166 w 19634469"/>
              <a:gd name="connsiteY18" fmla="*/ 2607622 h 12693990"/>
              <a:gd name="connsiteX19" fmla="*/ 12125675 w 19634469"/>
              <a:gd name="connsiteY19" fmla="*/ 2130488 h 12693990"/>
              <a:gd name="connsiteX20" fmla="*/ 12045385 w 19634469"/>
              <a:gd name="connsiteY20" fmla="*/ 2029432 h 12693990"/>
              <a:gd name="connsiteX21" fmla="*/ 12038942 w 19634469"/>
              <a:gd name="connsiteY21" fmla="*/ 2021326 h 12693990"/>
              <a:gd name="connsiteX22" fmla="*/ 10751336 w 19634469"/>
              <a:gd name="connsiteY22" fmla="*/ 655282 h 12693990"/>
              <a:gd name="connsiteX23" fmla="*/ 9296162 w 19634469"/>
              <a:gd name="connsiteY23" fmla="*/ 28554 h 12693990"/>
              <a:gd name="connsiteX24" fmla="*/ 7655714 w 19634469"/>
              <a:gd name="connsiteY24" fmla="*/ 381606 h 12693990"/>
              <a:gd name="connsiteX25" fmla="*/ 6477458 w 19634469"/>
              <a:gd name="connsiteY25" fmla="*/ 2525347 h 12693990"/>
              <a:gd name="connsiteX26" fmla="*/ 6459051 w 19634469"/>
              <a:gd name="connsiteY26" fmla="*/ 2591797 h 12693990"/>
              <a:gd name="connsiteX27" fmla="*/ 6458525 w 19634469"/>
              <a:gd name="connsiteY27" fmla="*/ 2593763 h 12693990"/>
              <a:gd name="connsiteX28" fmla="*/ 5720895 w 19634469"/>
              <a:gd name="connsiteY28" fmla="*/ 3860829 h 12693990"/>
              <a:gd name="connsiteX29" fmla="*/ 4480228 w 19634469"/>
              <a:gd name="connsiteY29" fmla="*/ 3609063 h 12693990"/>
              <a:gd name="connsiteX30" fmla="*/ 4253914 w 19634469"/>
              <a:gd name="connsiteY30" fmla="*/ 3488628 h 12693990"/>
              <a:gd name="connsiteX31" fmla="*/ 4217951 w 19634469"/>
              <a:gd name="connsiteY31" fmla="*/ 3470041 h 12693990"/>
              <a:gd name="connsiteX32" fmla="*/ 2459311 w 19634469"/>
              <a:gd name="connsiteY32" fmla="*/ 2907649 h 12693990"/>
              <a:gd name="connsiteX33" fmla="*/ 1 w 19634469"/>
              <a:gd name="connsiteY33" fmla="*/ 4919050 h 12693990"/>
              <a:gd name="connsiteX0" fmla="*/ 6534659 w 19634469"/>
              <a:gd name="connsiteY0" fmla="*/ 12693991 h 12693992"/>
              <a:gd name="connsiteX1" fmla="*/ 8424165 w 19634469"/>
              <a:gd name="connsiteY1" fmla="*/ 11756646 h 12693992"/>
              <a:gd name="connsiteX2" fmla="*/ 9001639 w 19634469"/>
              <a:gd name="connsiteY2" fmla="*/ 11425283 h 12693992"/>
              <a:gd name="connsiteX3" fmla="*/ 11111255 w 19634469"/>
              <a:gd name="connsiteY3" fmla="*/ 10806190 h 12693992"/>
              <a:gd name="connsiteX4" fmla="*/ 12002340 w 19634469"/>
              <a:gd name="connsiteY4" fmla="*/ 11030285 h 12693992"/>
              <a:gd name="connsiteX5" fmla="*/ 12860313 w 19634469"/>
              <a:gd name="connsiteY5" fmla="*/ 11615547 h 12693992"/>
              <a:gd name="connsiteX6" fmla="*/ 15280714 w 19634469"/>
              <a:gd name="connsiteY6" fmla="*/ 12474688 h 12693992"/>
              <a:gd name="connsiteX7" fmla="*/ 17796646 w 19634469"/>
              <a:gd name="connsiteY7" fmla="*/ 11036323 h 12693992"/>
              <a:gd name="connsiteX8" fmla="*/ 18997250 w 19634469"/>
              <a:gd name="connsiteY8" fmla="*/ 8752989 h 12693992"/>
              <a:gd name="connsiteX9" fmla="*/ 19591470 w 19634469"/>
              <a:gd name="connsiteY9" fmla="*/ 5439342 h 12693992"/>
              <a:gd name="connsiteX10" fmla="*/ 19591480 w 19634469"/>
              <a:gd name="connsiteY10" fmla="*/ 5439324 h 12693992"/>
              <a:gd name="connsiteX11" fmla="*/ 18785430 w 19634469"/>
              <a:gd name="connsiteY11" fmla="*/ 3710063 h 12693992"/>
              <a:gd name="connsiteX12" fmla="*/ 17032346 w 19634469"/>
              <a:gd name="connsiteY12" fmla="*/ 2824589 h 12693992"/>
              <a:gd name="connsiteX13" fmla="*/ 15314434 w 19634469"/>
              <a:gd name="connsiteY13" fmla="*/ 3237157 h 12693992"/>
              <a:gd name="connsiteX14" fmla="*/ 15279034 w 19634469"/>
              <a:gd name="connsiteY14" fmla="*/ 3251911 h 12693992"/>
              <a:gd name="connsiteX15" fmla="*/ 14142177 w 19634469"/>
              <a:gd name="connsiteY15" fmla="*/ 3582038 h 12693992"/>
              <a:gd name="connsiteX16" fmla="*/ 14141550 w 19634469"/>
              <a:gd name="connsiteY16" fmla="*/ 3582038 h 12693992"/>
              <a:gd name="connsiteX17" fmla="*/ 12517164 w 19634469"/>
              <a:gd name="connsiteY17" fmla="*/ 2607622 h 12693992"/>
              <a:gd name="connsiteX18" fmla="*/ 12125673 w 19634469"/>
              <a:gd name="connsiteY18" fmla="*/ 2130488 h 12693992"/>
              <a:gd name="connsiteX19" fmla="*/ 12045383 w 19634469"/>
              <a:gd name="connsiteY19" fmla="*/ 2029432 h 12693992"/>
              <a:gd name="connsiteX20" fmla="*/ 12038940 w 19634469"/>
              <a:gd name="connsiteY20" fmla="*/ 2021326 h 12693992"/>
              <a:gd name="connsiteX21" fmla="*/ 10751334 w 19634469"/>
              <a:gd name="connsiteY21" fmla="*/ 655282 h 12693992"/>
              <a:gd name="connsiteX22" fmla="*/ 9296160 w 19634469"/>
              <a:gd name="connsiteY22" fmla="*/ 28554 h 12693992"/>
              <a:gd name="connsiteX23" fmla="*/ 7655712 w 19634469"/>
              <a:gd name="connsiteY23" fmla="*/ 381606 h 12693992"/>
              <a:gd name="connsiteX24" fmla="*/ 6477456 w 19634469"/>
              <a:gd name="connsiteY24" fmla="*/ 2525347 h 12693992"/>
              <a:gd name="connsiteX25" fmla="*/ 6459049 w 19634469"/>
              <a:gd name="connsiteY25" fmla="*/ 2591797 h 12693992"/>
              <a:gd name="connsiteX26" fmla="*/ 6458523 w 19634469"/>
              <a:gd name="connsiteY26" fmla="*/ 2593763 h 12693992"/>
              <a:gd name="connsiteX27" fmla="*/ 5720893 w 19634469"/>
              <a:gd name="connsiteY27" fmla="*/ 3860829 h 12693992"/>
              <a:gd name="connsiteX28" fmla="*/ 4480226 w 19634469"/>
              <a:gd name="connsiteY28" fmla="*/ 3609063 h 12693992"/>
              <a:gd name="connsiteX29" fmla="*/ 4253912 w 19634469"/>
              <a:gd name="connsiteY29" fmla="*/ 3488628 h 12693992"/>
              <a:gd name="connsiteX30" fmla="*/ 4217949 w 19634469"/>
              <a:gd name="connsiteY30" fmla="*/ 3470041 h 12693992"/>
              <a:gd name="connsiteX31" fmla="*/ 2459309 w 19634469"/>
              <a:gd name="connsiteY31" fmla="*/ 2907649 h 12693992"/>
              <a:gd name="connsiteX32" fmla="*/ -1 w 19634469"/>
              <a:gd name="connsiteY32" fmla="*/ 4919050 h 12693992"/>
              <a:gd name="connsiteX0" fmla="*/ 8424167 w 19634469"/>
              <a:gd name="connsiteY0" fmla="*/ 11756646 h 12486126"/>
              <a:gd name="connsiteX1" fmla="*/ 9001641 w 19634469"/>
              <a:gd name="connsiteY1" fmla="*/ 11425283 h 12486126"/>
              <a:gd name="connsiteX2" fmla="*/ 11111257 w 19634469"/>
              <a:gd name="connsiteY2" fmla="*/ 10806190 h 12486126"/>
              <a:gd name="connsiteX3" fmla="*/ 12002342 w 19634469"/>
              <a:gd name="connsiteY3" fmla="*/ 11030285 h 12486126"/>
              <a:gd name="connsiteX4" fmla="*/ 12860315 w 19634469"/>
              <a:gd name="connsiteY4" fmla="*/ 11615547 h 12486126"/>
              <a:gd name="connsiteX5" fmla="*/ 15280716 w 19634469"/>
              <a:gd name="connsiteY5" fmla="*/ 12474688 h 12486126"/>
              <a:gd name="connsiteX6" fmla="*/ 17796648 w 19634469"/>
              <a:gd name="connsiteY6" fmla="*/ 11036323 h 12486126"/>
              <a:gd name="connsiteX7" fmla="*/ 18997252 w 19634469"/>
              <a:gd name="connsiteY7" fmla="*/ 8752989 h 12486126"/>
              <a:gd name="connsiteX8" fmla="*/ 19591472 w 19634469"/>
              <a:gd name="connsiteY8" fmla="*/ 5439342 h 12486126"/>
              <a:gd name="connsiteX9" fmla="*/ 19591482 w 19634469"/>
              <a:gd name="connsiteY9" fmla="*/ 5439324 h 12486126"/>
              <a:gd name="connsiteX10" fmla="*/ 18785432 w 19634469"/>
              <a:gd name="connsiteY10" fmla="*/ 3710063 h 12486126"/>
              <a:gd name="connsiteX11" fmla="*/ 17032348 w 19634469"/>
              <a:gd name="connsiteY11" fmla="*/ 2824589 h 12486126"/>
              <a:gd name="connsiteX12" fmla="*/ 15314436 w 19634469"/>
              <a:gd name="connsiteY12" fmla="*/ 3237157 h 12486126"/>
              <a:gd name="connsiteX13" fmla="*/ 15279036 w 19634469"/>
              <a:gd name="connsiteY13" fmla="*/ 3251911 h 12486126"/>
              <a:gd name="connsiteX14" fmla="*/ 14142179 w 19634469"/>
              <a:gd name="connsiteY14" fmla="*/ 3582038 h 12486126"/>
              <a:gd name="connsiteX15" fmla="*/ 14141552 w 19634469"/>
              <a:gd name="connsiteY15" fmla="*/ 3582038 h 12486126"/>
              <a:gd name="connsiteX16" fmla="*/ 12517166 w 19634469"/>
              <a:gd name="connsiteY16" fmla="*/ 2607622 h 12486126"/>
              <a:gd name="connsiteX17" fmla="*/ 12125675 w 19634469"/>
              <a:gd name="connsiteY17" fmla="*/ 2130488 h 12486126"/>
              <a:gd name="connsiteX18" fmla="*/ 12045385 w 19634469"/>
              <a:gd name="connsiteY18" fmla="*/ 2029432 h 12486126"/>
              <a:gd name="connsiteX19" fmla="*/ 12038942 w 19634469"/>
              <a:gd name="connsiteY19" fmla="*/ 2021326 h 12486126"/>
              <a:gd name="connsiteX20" fmla="*/ 10751336 w 19634469"/>
              <a:gd name="connsiteY20" fmla="*/ 655282 h 12486126"/>
              <a:gd name="connsiteX21" fmla="*/ 9296162 w 19634469"/>
              <a:gd name="connsiteY21" fmla="*/ 28554 h 12486126"/>
              <a:gd name="connsiteX22" fmla="*/ 7655714 w 19634469"/>
              <a:gd name="connsiteY22" fmla="*/ 381606 h 12486126"/>
              <a:gd name="connsiteX23" fmla="*/ 6477458 w 19634469"/>
              <a:gd name="connsiteY23" fmla="*/ 2525347 h 12486126"/>
              <a:gd name="connsiteX24" fmla="*/ 6459051 w 19634469"/>
              <a:gd name="connsiteY24" fmla="*/ 2591797 h 12486126"/>
              <a:gd name="connsiteX25" fmla="*/ 6458525 w 19634469"/>
              <a:gd name="connsiteY25" fmla="*/ 2593763 h 12486126"/>
              <a:gd name="connsiteX26" fmla="*/ 5720895 w 19634469"/>
              <a:gd name="connsiteY26" fmla="*/ 3860829 h 12486126"/>
              <a:gd name="connsiteX27" fmla="*/ 4480228 w 19634469"/>
              <a:gd name="connsiteY27" fmla="*/ 3609063 h 12486126"/>
              <a:gd name="connsiteX28" fmla="*/ 4253914 w 19634469"/>
              <a:gd name="connsiteY28" fmla="*/ 3488628 h 12486126"/>
              <a:gd name="connsiteX29" fmla="*/ 4217951 w 19634469"/>
              <a:gd name="connsiteY29" fmla="*/ 3470041 h 12486126"/>
              <a:gd name="connsiteX30" fmla="*/ 2459311 w 19634469"/>
              <a:gd name="connsiteY30" fmla="*/ 2907649 h 12486126"/>
              <a:gd name="connsiteX31" fmla="*/ 1 w 19634469"/>
              <a:gd name="connsiteY31" fmla="*/ 4919050 h 12486126"/>
              <a:gd name="connsiteX0" fmla="*/ 9001639 w 19634469"/>
              <a:gd name="connsiteY0" fmla="*/ 11425283 h 12486124"/>
              <a:gd name="connsiteX1" fmla="*/ 11111255 w 19634469"/>
              <a:gd name="connsiteY1" fmla="*/ 10806190 h 12486124"/>
              <a:gd name="connsiteX2" fmla="*/ 12002340 w 19634469"/>
              <a:gd name="connsiteY2" fmla="*/ 11030285 h 12486124"/>
              <a:gd name="connsiteX3" fmla="*/ 12860313 w 19634469"/>
              <a:gd name="connsiteY3" fmla="*/ 11615547 h 12486124"/>
              <a:gd name="connsiteX4" fmla="*/ 15280714 w 19634469"/>
              <a:gd name="connsiteY4" fmla="*/ 12474688 h 12486124"/>
              <a:gd name="connsiteX5" fmla="*/ 17796646 w 19634469"/>
              <a:gd name="connsiteY5" fmla="*/ 11036323 h 12486124"/>
              <a:gd name="connsiteX6" fmla="*/ 18997250 w 19634469"/>
              <a:gd name="connsiteY6" fmla="*/ 8752989 h 12486124"/>
              <a:gd name="connsiteX7" fmla="*/ 19591470 w 19634469"/>
              <a:gd name="connsiteY7" fmla="*/ 5439342 h 12486124"/>
              <a:gd name="connsiteX8" fmla="*/ 19591480 w 19634469"/>
              <a:gd name="connsiteY8" fmla="*/ 5439324 h 12486124"/>
              <a:gd name="connsiteX9" fmla="*/ 18785430 w 19634469"/>
              <a:gd name="connsiteY9" fmla="*/ 3710063 h 12486124"/>
              <a:gd name="connsiteX10" fmla="*/ 17032346 w 19634469"/>
              <a:gd name="connsiteY10" fmla="*/ 2824589 h 12486124"/>
              <a:gd name="connsiteX11" fmla="*/ 15314434 w 19634469"/>
              <a:gd name="connsiteY11" fmla="*/ 3237157 h 12486124"/>
              <a:gd name="connsiteX12" fmla="*/ 15279034 w 19634469"/>
              <a:gd name="connsiteY12" fmla="*/ 3251911 h 12486124"/>
              <a:gd name="connsiteX13" fmla="*/ 14142177 w 19634469"/>
              <a:gd name="connsiteY13" fmla="*/ 3582038 h 12486124"/>
              <a:gd name="connsiteX14" fmla="*/ 14141550 w 19634469"/>
              <a:gd name="connsiteY14" fmla="*/ 3582038 h 12486124"/>
              <a:gd name="connsiteX15" fmla="*/ 12517164 w 19634469"/>
              <a:gd name="connsiteY15" fmla="*/ 2607622 h 12486124"/>
              <a:gd name="connsiteX16" fmla="*/ 12125673 w 19634469"/>
              <a:gd name="connsiteY16" fmla="*/ 2130488 h 12486124"/>
              <a:gd name="connsiteX17" fmla="*/ 12045383 w 19634469"/>
              <a:gd name="connsiteY17" fmla="*/ 2029432 h 12486124"/>
              <a:gd name="connsiteX18" fmla="*/ 12038940 w 19634469"/>
              <a:gd name="connsiteY18" fmla="*/ 2021326 h 12486124"/>
              <a:gd name="connsiteX19" fmla="*/ 10751334 w 19634469"/>
              <a:gd name="connsiteY19" fmla="*/ 655282 h 12486124"/>
              <a:gd name="connsiteX20" fmla="*/ 9296160 w 19634469"/>
              <a:gd name="connsiteY20" fmla="*/ 28554 h 12486124"/>
              <a:gd name="connsiteX21" fmla="*/ 7655712 w 19634469"/>
              <a:gd name="connsiteY21" fmla="*/ 381606 h 12486124"/>
              <a:gd name="connsiteX22" fmla="*/ 6477456 w 19634469"/>
              <a:gd name="connsiteY22" fmla="*/ 2525347 h 12486124"/>
              <a:gd name="connsiteX23" fmla="*/ 6459049 w 19634469"/>
              <a:gd name="connsiteY23" fmla="*/ 2591797 h 12486124"/>
              <a:gd name="connsiteX24" fmla="*/ 6458523 w 19634469"/>
              <a:gd name="connsiteY24" fmla="*/ 2593763 h 12486124"/>
              <a:gd name="connsiteX25" fmla="*/ 5720893 w 19634469"/>
              <a:gd name="connsiteY25" fmla="*/ 3860829 h 12486124"/>
              <a:gd name="connsiteX26" fmla="*/ 4480226 w 19634469"/>
              <a:gd name="connsiteY26" fmla="*/ 3609063 h 12486124"/>
              <a:gd name="connsiteX27" fmla="*/ 4253912 w 19634469"/>
              <a:gd name="connsiteY27" fmla="*/ 3488628 h 12486124"/>
              <a:gd name="connsiteX28" fmla="*/ 4217949 w 19634469"/>
              <a:gd name="connsiteY28" fmla="*/ 3470041 h 12486124"/>
              <a:gd name="connsiteX29" fmla="*/ 2459309 w 19634469"/>
              <a:gd name="connsiteY29" fmla="*/ 2907649 h 12486124"/>
              <a:gd name="connsiteX30" fmla="*/ -1 w 19634469"/>
              <a:gd name="connsiteY30" fmla="*/ 4919050 h 12486124"/>
              <a:gd name="connsiteX0" fmla="*/ 11111257 w 19634469"/>
              <a:gd name="connsiteY0" fmla="*/ 10806190 h 12486126"/>
              <a:gd name="connsiteX1" fmla="*/ 12002342 w 19634469"/>
              <a:gd name="connsiteY1" fmla="*/ 11030285 h 12486126"/>
              <a:gd name="connsiteX2" fmla="*/ 12860315 w 19634469"/>
              <a:gd name="connsiteY2" fmla="*/ 11615547 h 12486126"/>
              <a:gd name="connsiteX3" fmla="*/ 15280716 w 19634469"/>
              <a:gd name="connsiteY3" fmla="*/ 12474688 h 12486126"/>
              <a:gd name="connsiteX4" fmla="*/ 17796648 w 19634469"/>
              <a:gd name="connsiteY4" fmla="*/ 11036323 h 12486126"/>
              <a:gd name="connsiteX5" fmla="*/ 18997252 w 19634469"/>
              <a:gd name="connsiteY5" fmla="*/ 8752989 h 12486126"/>
              <a:gd name="connsiteX6" fmla="*/ 19591472 w 19634469"/>
              <a:gd name="connsiteY6" fmla="*/ 5439342 h 12486126"/>
              <a:gd name="connsiteX7" fmla="*/ 19591482 w 19634469"/>
              <a:gd name="connsiteY7" fmla="*/ 5439324 h 12486126"/>
              <a:gd name="connsiteX8" fmla="*/ 18785432 w 19634469"/>
              <a:gd name="connsiteY8" fmla="*/ 3710063 h 12486126"/>
              <a:gd name="connsiteX9" fmla="*/ 17032348 w 19634469"/>
              <a:gd name="connsiteY9" fmla="*/ 2824589 h 12486126"/>
              <a:gd name="connsiteX10" fmla="*/ 15314436 w 19634469"/>
              <a:gd name="connsiteY10" fmla="*/ 3237157 h 12486126"/>
              <a:gd name="connsiteX11" fmla="*/ 15279036 w 19634469"/>
              <a:gd name="connsiteY11" fmla="*/ 3251911 h 12486126"/>
              <a:gd name="connsiteX12" fmla="*/ 14142179 w 19634469"/>
              <a:gd name="connsiteY12" fmla="*/ 3582038 h 12486126"/>
              <a:gd name="connsiteX13" fmla="*/ 14141552 w 19634469"/>
              <a:gd name="connsiteY13" fmla="*/ 3582038 h 12486126"/>
              <a:gd name="connsiteX14" fmla="*/ 12517166 w 19634469"/>
              <a:gd name="connsiteY14" fmla="*/ 2607622 h 12486126"/>
              <a:gd name="connsiteX15" fmla="*/ 12125675 w 19634469"/>
              <a:gd name="connsiteY15" fmla="*/ 2130488 h 12486126"/>
              <a:gd name="connsiteX16" fmla="*/ 12045385 w 19634469"/>
              <a:gd name="connsiteY16" fmla="*/ 2029432 h 12486126"/>
              <a:gd name="connsiteX17" fmla="*/ 12038942 w 19634469"/>
              <a:gd name="connsiteY17" fmla="*/ 2021326 h 12486126"/>
              <a:gd name="connsiteX18" fmla="*/ 10751336 w 19634469"/>
              <a:gd name="connsiteY18" fmla="*/ 655282 h 12486126"/>
              <a:gd name="connsiteX19" fmla="*/ 9296162 w 19634469"/>
              <a:gd name="connsiteY19" fmla="*/ 28554 h 12486126"/>
              <a:gd name="connsiteX20" fmla="*/ 7655714 w 19634469"/>
              <a:gd name="connsiteY20" fmla="*/ 381606 h 12486126"/>
              <a:gd name="connsiteX21" fmla="*/ 6477458 w 19634469"/>
              <a:gd name="connsiteY21" fmla="*/ 2525347 h 12486126"/>
              <a:gd name="connsiteX22" fmla="*/ 6459051 w 19634469"/>
              <a:gd name="connsiteY22" fmla="*/ 2591797 h 12486126"/>
              <a:gd name="connsiteX23" fmla="*/ 6458525 w 19634469"/>
              <a:gd name="connsiteY23" fmla="*/ 2593763 h 12486126"/>
              <a:gd name="connsiteX24" fmla="*/ 5720895 w 19634469"/>
              <a:gd name="connsiteY24" fmla="*/ 3860829 h 12486126"/>
              <a:gd name="connsiteX25" fmla="*/ 4480228 w 19634469"/>
              <a:gd name="connsiteY25" fmla="*/ 3609063 h 12486126"/>
              <a:gd name="connsiteX26" fmla="*/ 4253914 w 19634469"/>
              <a:gd name="connsiteY26" fmla="*/ 3488628 h 12486126"/>
              <a:gd name="connsiteX27" fmla="*/ 4217951 w 19634469"/>
              <a:gd name="connsiteY27" fmla="*/ 3470041 h 12486126"/>
              <a:gd name="connsiteX28" fmla="*/ 2459311 w 19634469"/>
              <a:gd name="connsiteY28" fmla="*/ 2907649 h 12486126"/>
              <a:gd name="connsiteX29" fmla="*/ 1 w 19634469"/>
              <a:gd name="connsiteY29" fmla="*/ 4919050 h 12486126"/>
              <a:gd name="connsiteX0" fmla="*/ 12002340 w 19634469"/>
              <a:gd name="connsiteY0" fmla="*/ 11030285 h 12486124"/>
              <a:gd name="connsiteX1" fmla="*/ 12860313 w 19634469"/>
              <a:gd name="connsiteY1" fmla="*/ 11615547 h 12486124"/>
              <a:gd name="connsiteX2" fmla="*/ 15280714 w 19634469"/>
              <a:gd name="connsiteY2" fmla="*/ 12474688 h 12486124"/>
              <a:gd name="connsiteX3" fmla="*/ 17796646 w 19634469"/>
              <a:gd name="connsiteY3" fmla="*/ 11036323 h 12486124"/>
              <a:gd name="connsiteX4" fmla="*/ 18997250 w 19634469"/>
              <a:gd name="connsiteY4" fmla="*/ 8752989 h 12486124"/>
              <a:gd name="connsiteX5" fmla="*/ 19591470 w 19634469"/>
              <a:gd name="connsiteY5" fmla="*/ 5439342 h 12486124"/>
              <a:gd name="connsiteX6" fmla="*/ 19591480 w 19634469"/>
              <a:gd name="connsiteY6" fmla="*/ 5439324 h 12486124"/>
              <a:gd name="connsiteX7" fmla="*/ 18785430 w 19634469"/>
              <a:gd name="connsiteY7" fmla="*/ 3710063 h 12486124"/>
              <a:gd name="connsiteX8" fmla="*/ 17032346 w 19634469"/>
              <a:gd name="connsiteY8" fmla="*/ 2824589 h 12486124"/>
              <a:gd name="connsiteX9" fmla="*/ 15314434 w 19634469"/>
              <a:gd name="connsiteY9" fmla="*/ 3237157 h 12486124"/>
              <a:gd name="connsiteX10" fmla="*/ 15279034 w 19634469"/>
              <a:gd name="connsiteY10" fmla="*/ 3251911 h 12486124"/>
              <a:gd name="connsiteX11" fmla="*/ 14142177 w 19634469"/>
              <a:gd name="connsiteY11" fmla="*/ 3582038 h 12486124"/>
              <a:gd name="connsiteX12" fmla="*/ 14141550 w 19634469"/>
              <a:gd name="connsiteY12" fmla="*/ 3582038 h 12486124"/>
              <a:gd name="connsiteX13" fmla="*/ 12517164 w 19634469"/>
              <a:gd name="connsiteY13" fmla="*/ 2607622 h 12486124"/>
              <a:gd name="connsiteX14" fmla="*/ 12125673 w 19634469"/>
              <a:gd name="connsiteY14" fmla="*/ 2130488 h 12486124"/>
              <a:gd name="connsiteX15" fmla="*/ 12045383 w 19634469"/>
              <a:gd name="connsiteY15" fmla="*/ 2029432 h 12486124"/>
              <a:gd name="connsiteX16" fmla="*/ 12038940 w 19634469"/>
              <a:gd name="connsiteY16" fmla="*/ 2021326 h 12486124"/>
              <a:gd name="connsiteX17" fmla="*/ 10751334 w 19634469"/>
              <a:gd name="connsiteY17" fmla="*/ 655282 h 12486124"/>
              <a:gd name="connsiteX18" fmla="*/ 9296160 w 19634469"/>
              <a:gd name="connsiteY18" fmla="*/ 28554 h 12486124"/>
              <a:gd name="connsiteX19" fmla="*/ 7655712 w 19634469"/>
              <a:gd name="connsiteY19" fmla="*/ 381606 h 12486124"/>
              <a:gd name="connsiteX20" fmla="*/ 6477456 w 19634469"/>
              <a:gd name="connsiteY20" fmla="*/ 2525347 h 12486124"/>
              <a:gd name="connsiteX21" fmla="*/ 6459049 w 19634469"/>
              <a:gd name="connsiteY21" fmla="*/ 2591797 h 12486124"/>
              <a:gd name="connsiteX22" fmla="*/ 6458523 w 19634469"/>
              <a:gd name="connsiteY22" fmla="*/ 2593763 h 12486124"/>
              <a:gd name="connsiteX23" fmla="*/ 5720893 w 19634469"/>
              <a:gd name="connsiteY23" fmla="*/ 3860829 h 12486124"/>
              <a:gd name="connsiteX24" fmla="*/ 4480226 w 19634469"/>
              <a:gd name="connsiteY24" fmla="*/ 3609063 h 12486124"/>
              <a:gd name="connsiteX25" fmla="*/ 4253912 w 19634469"/>
              <a:gd name="connsiteY25" fmla="*/ 3488628 h 12486124"/>
              <a:gd name="connsiteX26" fmla="*/ 4217949 w 19634469"/>
              <a:gd name="connsiteY26" fmla="*/ 3470041 h 12486124"/>
              <a:gd name="connsiteX27" fmla="*/ 2459309 w 19634469"/>
              <a:gd name="connsiteY27" fmla="*/ 2907649 h 12486124"/>
              <a:gd name="connsiteX28" fmla="*/ -1 w 19634469"/>
              <a:gd name="connsiteY28" fmla="*/ 4919050 h 12486124"/>
              <a:gd name="connsiteX0" fmla="*/ 12860315 w 19634469"/>
              <a:gd name="connsiteY0" fmla="*/ 11615547 h 12486126"/>
              <a:gd name="connsiteX1" fmla="*/ 15280716 w 19634469"/>
              <a:gd name="connsiteY1" fmla="*/ 12474688 h 12486126"/>
              <a:gd name="connsiteX2" fmla="*/ 17796648 w 19634469"/>
              <a:gd name="connsiteY2" fmla="*/ 11036323 h 12486126"/>
              <a:gd name="connsiteX3" fmla="*/ 18997252 w 19634469"/>
              <a:gd name="connsiteY3" fmla="*/ 8752989 h 12486126"/>
              <a:gd name="connsiteX4" fmla="*/ 19591472 w 19634469"/>
              <a:gd name="connsiteY4" fmla="*/ 5439342 h 12486126"/>
              <a:gd name="connsiteX5" fmla="*/ 19591482 w 19634469"/>
              <a:gd name="connsiteY5" fmla="*/ 5439324 h 12486126"/>
              <a:gd name="connsiteX6" fmla="*/ 18785432 w 19634469"/>
              <a:gd name="connsiteY6" fmla="*/ 3710063 h 12486126"/>
              <a:gd name="connsiteX7" fmla="*/ 17032348 w 19634469"/>
              <a:gd name="connsiteY7" fmla="*/ 2824589 h 12486126"/>
              <a:gd name="connsiteX8" fmla="*/ 15314436 w 19634469"/>
              <a:gd name="connsiteY8" fmla="*/ 3237157 h 12486126"/>
              <a:gd name="connsiteX9" fmla="*/ 15279036 w 19634469"/>
              <a:gd name="connsiteY9" fmla="*/ 3251911 h 12486126"/>
              <a:gd name="connsiteX10" fmla="*/ 14142179 w 19634469"/>
              <a:gd name="connsiteY10" fmla="*/ 3582038 h 12486126"/>
              <a:gd name="connsiteX11" fmla="*/ 14141552 w 19634469"/>
              <a:gd name="connsiteY11" fmla="*/ 3582038 h 12486126"/>
              <a:gd name="connsiteX12" fmla="*/ 12517166 w 19634469"/>
              <a:gd name="connsiteY12" fmla="*/ 2607622 h 12486126"/>
              <a:gd name="connsiteX13" fmla="*/ 12125675 w 19634469"/>
              <a:gd name="connsiteY13" fmla="*/ 2130488 h 12486126"/>
              <a:gd name="connsiteX14" fmla="*/ 12045385 w 19634469"/>
              <a:gd name="connsiteY14" fmla="*/ 2029432 h 12486126"/>
              <a:gd name="connsiteX15" fmla="*/ 12038942 w 19634469"/>
              <a:gd name="connsiteY15" fmla="*/ 2021326 h 12486126"/>
              <a:gd name="connsiteX16" fmla="*/ 10751336 w 19634469"/>
              <a:gd name="connsiteY16" fmla="*/ 655282 h 12486126"/>
              <a:gd name="connsiteX17" fmla="*/ 9296162 w 19634469"/>
              <a:gd name="connsiteY17" fmla="*/ 28554 h 12486126"/>
              <a:gd name="connsiteX18" fmla="*/ 7655714 w 19634469"/>
              <a:gd name="connsiteY18" fmla="*/ 381606 h 12486126"/>
              <a:gd name="connsiteX19" fmla="*/ 6477458 w 19634469"/>
              <a:gd name="connsiteY19" fmla="*/ 2525347 h 12486126"/>
              <a:gd name="connsiteX20" fmla="*/ 6459051 w 19634469"/>
              <a:gd name="connsiteY20" fmla="*/ 2591797 h 12486126"/>
              <a:gd name="connsiteX21" fmla="*/ 6458525 w 19634469"/>
              <a:gd name="connsiteY21" fmla="*/ 2593763 h 12486126"/>
              <a:gd name="connsiteX22" fmla="*/ 5720895 w 19634469"/>
              <a:gd name="connsiteY22" fmla="*/ 3860829 h 12486126"/>
              <a:gd name="connsiteX23" fmla="*/ 4480228 w 19634469"/>
              <a:gd name="connsiteY23" fmla="*/ 3609063 h 12486126"/>
              <a:gd name="connsiteX24" fmla="*/ 4253914 w 19634469"/>
              <a:gd name="connsiteY24" fmla="*/ 3488628 h 12486126"/>
              <a:gd name="connsiteX25" fmla="*/ 4217951 w 19634469"/>
              <a:gd name="connsiteY25" fmla="*/ 3470041 h 12486126"/>
              <a:gd name="connsiteX26" fmla="*/ 2459311 w 19634469"/>
              <a:gd name="connsiteY26" fmla="*/ 2907649 h 12486126"/>
              <a:gd name="connsiteX27" fmla="*/ 1 w 19634469"/>
              <a:gd name="connsiteY27" fmla="*/ 4919050 h 12486126"/>
              <a:gd name="connsiteX0" fmla="*/ 15280714 w 19634469"/>
              <a:gd name="connsiteY0" fmla="*/ 12474688 h 12474689"/>
              <a:gd name="connsiteX1" fmla="*/ 17796646 w 19634469"/>
              <a:gd name="connsiteY1" fmla="*/ 11036323 h 12474689"/>
              <a:gd name="connsiteX2" fmla="*/ 18997250 w 19634469"/>
              <a:gd name="connsiteY2" fmla="*/ 8752989 h 12474689"/>
              <a:gd name="connsiteX3" fmla="*/ 19591470 w 19634469"/>
              <a:gd name="connsiteY3" fmla="*/ 5439342 h 12474689"/>
              <a:gd name="connsiteX4" fmla="*/ 19591480 w 19634469"/>
              <a:gd name="connsiteY4" fmla="*/ 5439324 h 12474689"/>
              <a:gd name="connsiteX5" fmla="*/ 18785430 w 19634469"/>
              <a:gd name="connsiteY5" fmla="*/ 3710063 h 12474689"/>
              <a:gd name="connsiteX6" fmla="*/ 17032346 w 19634469"/>
              <a:gd name="connsiteY6" fmla="*/ 2824589 h 12474689"/>
              <a:gd name="connsiteX7" fmla="*/ 15314434 w 19634469"/>
              <a:gd name="connsiteY7" fmla="*/ 3237157 h 12474689"/>
              <a:gd name="connsiteX8" fmla="*/ 15279034 w 19634469"/>
              <a:gd name="connsiteY8" fmla="*/ 3251911 h 12474689"/>
              <a:gd name="connsiteX9" fmla="*/ 14142177 w 19634469"/>
              <a:gd name="connsiteY9" fmla="*/ 3582038 h 12474689"/>
              <a:gd name="connsiteX10" fmla="*/ 14141550 w 19634469"/>
              <a:gd name="connsiteY10" fmla="*/ 3582038 h 12474689"/>
              <a:gd name="connsiteX11" fmla="*/ 12517164 w 19634469"/>
              <a:gd name="connsiteY11" fmla="*/ 2607622 h 12474689"/>
              <a:gd name="connsiteX12" fmla="*/ 12125673 w 19634469"/>
              <a:gd name="connsiteY12" fmla="*/ 2130488 h 12474689"/>
              <a:gd name="connsiteX13" fmla="*/ 12045383 w 19634469"/>
              <a:gd name="connsiteY13" fmla="*/ 2029432 h 12474689"/>
              <a:gd name="connsiteX14" fmla="*/ 12038940 w 19634469"/>
              <a:gd name="connsiteY14" fmla="*/ 2021326 h 12474689"/>
              <a:gd name="connsiteX15" fmla="*/ 10751334 w 19634469"/>
              <a:gd name="connsiteY15" fmla="*/ 655282 h 12474689"/>
              <a:gd name="connsiteX16" fmla="*/ 9296160 w 19634469"/>
              <a:gd name="connsiteY16" fmla="*/ 28554 h 12474689"/>
              <a:gd name="connsiteX17" fmla="*/ 7655712 w 19634469"/>
              <a:gd name="connsiteY17" fmla="*/ 381606 h 12474689"/>
              <a:gd name="connsiteX18" fmla="*/ 6477456 w 19634469"/>
              <a:gd name="connsiteY18" fmla="*/ 2525347 h 12474689"/>
              <a:gd name="connsiteX19" fmla="*/ 6459049 w 19634469"/>
              <a:gd name="connsiteY19" fmla="*/ 2591797 h 12474689"/>
              <a:gd name="connsiteX20" fmla="*/ 6458523 w 19634469"/>
              <a:gd name="connsiteY20" fmla="*/ 2593763 h 12474689"/>
              <a:gd name="connsiteX21" fmla="*/ 5720893 w 19634469"/>
              <a:gd name="connsiteY21" fmla="*/ 3860829 h 12474689"/>
              <a:gd name="connsiteX22" fmla="*/ 4480226 w 19634469"/>
              <a:gd name="connsiteY22" fmla="*/ 3609063 h 12474689"/>
              <a:gd name="connsiteX23" fmla="*/ 4253912 w 19634469"/>
              <a:gd name="connsiteY23" fmla="*/ 3488628 h 12474689"/>
              <a:gd name="connsiteX24" fmla="*/ 4217949 w 19634469"/>
              <a:gd name="connsiteY24" fmla="*/ 3470041 h 12474689"/>
              <a:gd name="connsiteX25" fmla="*/ 2459309 w 19634469"/>
              <a:gd name="connsiteY25" fmla="*/ 2907649 h 12474689"/>
              <a:gd name="connsiteX26" fmla="*/ -1 w 19634469"/>
              <a:gd name="connsiteY26" fmla="*/ 4919050 h 12474689"/>
              <a:gd name="connsiteX0" fmla="*/ 17796648 w 19634469"/>
              <a:gd name="connsiteY0" fmla="*/ 11036323 h 11036323"/>
              <a:gd name="connsiteX1" fmla="*/ 18997252 w 19634469"/>
              <a:gd name="connsiteY1" fmla="*/ 8752989 h 11036323"/>
              <a:gd name="connsiteX2" fmla="*/ 19591472 w 19634469"/>
              <a:gd name="connsiteY2" fmla="*/ 5439342 h 11036323"/>
              <a:gd name="connsiteX3" fmla="*/ 19591482 w 19634469"/>
              <a:gd name="connsiteY3" fmla="*/ 5439324 h 11036323"/>
              <a:gd name="connsiteX4" fmla="*/ 18785432 w 19634469"/>
              <a:gd name="connsiteY4" fmla="*/ 3710063 h 11036323"/>
              <a:gd name="connsiteX5" fmla="*/ 17032348 w 19634469"/>
              <a:gd name="connsiteY5" fmla="*/ 2824589 h 11036323"/>
              <a:gd name="connsiteX6" fmla="*/ 15314436 w 19634469"/>
              <a:gd name="connsiteY6" fmla="*/ 3237157 h 11036323"/>
              <a:gd name="connsiteX7" fmla="*/ 15279036 w 19634469"/>
              <a:gd name="connsiteY7" fmla="*/ 3251911 h 11036323"/>
              <a:gd name="connsiteX8" fmla="*/ 14142179 w 19634469"/>
              <a:gd name="connsiteY8" fmla="*/ 3582038 h 11036323"/>
              <a:gd name="connsiteX9" fmla="*/ 14141552 w 19634469"/>
              <a:gd name="connsiteY9" fmla="*/ 3582038 h 11036323"/>
              <a:gd name="connsiteX10" fmla="*/ 12517166 w 19634469"/>
              <a:gd name="connsiteY10" fmla="*/ 2607622 h 11036323"/>
              <a:gd name="connsiteX11" fmla="*/ 12125675 w 19634469"/>
              <a:gd name="connsiteY11" fmla="*/ 2130488 h 11036323"/>
              <a:gd name="connsiteX12" fmla="*/ 12045385 w 19634469"/>
              <a:gd name="connsiteY12" fmla="*/ 2029432 h 11036323"/>
              <a:gd name="connsiteX13" fmla="*/ 12038942 w 19634469"/>
              <a:gd name="connsiteY13" fmla="*/ 2021326 h 11036323"/>
              <a:gd name="connsiteX14" fmla="*/ 10751336 w 19634469"/>
              <a:gd name="connsiteY14" fmla="*/ 655282 h 11036323"/>
              <a:gd name="connsiteX15" fmla="*/ 9296162 w 19634469"/>
              <a:gd name="connsiteY15" fmla="*/ 28554 h 11036323"/>
              <a:gd name="connsiteX16" fmla="*/ 7655714 w 19634469"/>
              <a:gd name="connsiteY16" fmla="*/ 381606 h 11036323"/>
              <a:gd name="connsiteX17" fmla="*/ 6477458 w 19634469"/>
              <a:gd name="connsiteY17" fmla="*/ 2525347 h 11036323"/>
              <a:gd name="connsiteX18" fmla="*/ 6459051 w 19634469"/>
              <a:gd name="connsiteY18" fmla="*/ 2591797 h 11036323"/>
              <a:gd name="connsiteX19" fmla="*/ 6458525 w 19634469"/>
              <a:gd name="connsiteY19" fmla="*/ 2593763 h 11036323"/>
              <a:gd name="connsiteX20" fmla="*/ 5720895 w 19634469"/>
              <a:gd name="connsiteY20" fmla="*/ 3860829 h 11036323"/>
              <a:gd name="connsiteX21" fmla="*/ 4480228 w 19634469"/>
              <a:gd name="connsiteY21" fmla="*/ 3609063 h 11036323"/>
              <a:gd name="connsiteX22" fmla="*/ 4253914 w 19634469"/>
              <a:gd name="connsiteY22" fmla="*/ 3488628 h 11036323"/>
              <a:gd name="connsiteX23" fmla="*/ 4217951 w 19634469"/>
              <a:gd name="connsiteY23" fmla="*/ 3470041 h 11036323"/>
              <a:gd name="connsiteX24" fmla="*/ 2459311 w 19634469"/>
              <a:gd name="connsiteY24" fmla="*/ 2907649 h 11036323"/>
              <a:gd name="connsiteX25" fmla="*/ 1 w 19634469"/>
              <a:gd name="connsiteY25" fmla="*/ 4919050 h 11036323"/>
              <a:gd name="connsiteX0" fmla="*/ 18997250 w 19634469"/>
              <a:gd name="connsiteY0" fmla="*/ 8752989 h 8752989"/>
              <a:gd name="connsiteX1" fmla="*/ 19591470 w 19634469"/>
              <a:gd name="connsiteY1" fmla="*/ 5439342 h 8752989"/>
              <a:gd name="connsiteX2" fmla="*/ 19591480 w 19634469"/>
              <a:gd name="connsiteY2" fmla="*/ 5439324 h 8752989"/>
              <a:gd name="connsiteX3" fmla="*/ 18785430 w 19634469"/>
              <a:gd name="connsiteY3" fmla="*/ 3710063 h 8752989"/>
              <a:gd name="connsiteX4" fmla="*/ 17032346 w 19634469"/>
              <a:gd name="connsiteY4" fmla="*/ 2824589 h 8752989"/>
              <a:gd name="connsiteX5" fmla="*/ 15314434 w 19634469"/>
              <a:gd name="connsiteY5" fmla="*/ 3237157 h 8752989"/>
              <a:gd name="connsiteX6" fmla="*/ 15279034 w 19634469"/>
              <a:gd name="connsiteY6" fmla="*/ 3251911 h 8752989"/>
              <a:gd name="connsiteX7" fmla="*/ 14142177 w 19634469"/>
              <a:gd name="connsiteY7" fmla="*/ 3582038 h 8752989"/>
              <a:gd name="connsiteX8" fmla="*/ 14141550 w 19634469"/>
              <a:gd name="connsiteY8" fmla="*/ 3582038 h 8752989"/>
              <a:gd name="connsiteX9" fmla="*/ 12517164 w 19634469"/>
              <a:gd name="connsiteY9" fmla="*/ 2607622 h 8752989"/>
              <a:gd name="connsiteX10" fmla="*/ 12125673 w 19634469"/>
              <a:gd name="connsiteY10" fmla="*/ 2130488 h 8752989"/>
              <a:gd name="connsiteX11" fmla="*/ 12045383 w 19634469"/>
              <a:gd name="connsiteY11" fmla="*/ 2029432 h 8752989"/>
              <a:gd name="connsiteX12" fmla="*/ 12038940 w 19634469"/>
              <a:gd name="connsiteY12" fmla="*/ 2021326 h 8752989"/>
              <a:gd name="connsiteX13" fmla="*/ 10751334 w 19634469"/>
              <a:gd name="connsiteY13" fmla="*/ 655282 h 8752989"/>
              <a:gd name="connsiteX14" fmla="*/ 9296160 w 19634469"/>
              <a:gd name="connsiteY14" fmla="*/ 28554 h 8752989"/>
              <a:gd name="connsiteX15" fmla="*/ 7655712 w 19634469"/>
              <a:gd name="connsiteY15" fmla="*/ 381606 h 8752989"/>
              <a:gd name="connsiteX16" fmla="*/ 6477456 w 19634469"/>
              <a:gd name="connsiteY16" fmla="*/ 2525347 h 8752989"/>
              <a:gd name="connsiteX17" fmla="*/ 6459049 w 19634469"/>
              <a:gd name="connsiteY17" fmla="*/ 2591797 h 8752989"/>
              <a:gd name="connsiteX18" fmla="*/ 6458523 w 19634469"/>
              <a:gd name="connsiteY18" fmla="*/ 2593763 h 8752989"/>
              <a:gd name="connsiteX19" fmla="*/ 5720893 w 19634469"/>
              <a:gd name="connsiteY19" fmla="*/ 3860829 h 8752989"/>
              <a:gd name="connsiteX20" fmla="*/ 4480226 w 19634469"/>
              <a:gd name="connsiteY20" fmla="*/ 3609063 h 8752989"/>
              <a:gd name="connsiteX21" fmla="*/ 4253912 w 19634469"/>
              <a:gd name="connsiteY21" fmla="*/ 3488628 h 8752989"/>
              <a:gd name="connsiteX22" fmla="*/ 4217949 w 19634469"/>
              <a:gd name="connsiteY22" fmla="*/ 3470041 h 8752989"/>
              <a:gd name="connsiteX23" fmla="*/ 2459309 w 19634469"/>
              <a:gd name="connsiteY23" fmla="*/ 2907649 h 8752989"/>
              <a:gd name="connsiteX24" fmla="*/ -1 w 19634469"/>
              <a:gd name="connsiteY24" fmla="*/ 4919050 h 8752989"/>
              <a:gd name="connsiteX0" fmla="*/ 19591472 w 19591481"/>
              <a:gd name="connsiteY0" fmla="*/ 5439342 h 5439343"/>
              <a:gd name="connsiteX1" fmla="*/ 19591482 w 19591481"/>
              <a:gd name="connsiteY1" fmla="*/ 5439324 h 5439343"/>
              <a:gd name="connsiteX2" fmla="*/ 18785432 w 19591481"/>
              <a:gd name="connsiteY2" fmla="*/ 3710063 h 5439343"/>
              <a:gd name="connsiteX3" fmla="*/ 17032348 w 19591481"/>
              <a:gd name="connsiteY3" fmla="*/ 2824589 h 5439343"/>
              <a:gd name="connsiteX4" fmla="*/ 15314436 w 19591481"/>
              <a:gd name="connsiteY4" fmla="*/ 3237157 h 5439343"/>
              <a:gd name="connsiteX5" fmla="*/ 15279036 w 19591481"/>
              <a:gd name="connsiteY5" fmla="*/ 3251911 h 5439343"/>
              <a:gd name="connsiteX6" fmla="*/ 14142179 w 19591481"/>
              <a:gd name="connsiteY6" fmla="*/ 3582038 h 5439343"/>
              <a:gd name="connsiteX7" fmla="*/ 14141552 w 19591481"/>
              <a:gd name="connsiteY7" fmla="*/ 3582038 h 5439343"/>
              <a:gd name="connsiteX8" fmla="*/ 12517166 w 19591481"/>
              <a:gd name="connsiteY8" fmla="*/ 2607622 h 5439343"/>
              <a:gd name="connsiteX9" fmla="*/ 12125675 w 19591481"/>
              <a:gd name="connsiteY9" fmla="*/ 2130488 h 5439343"/>
              <a:gd name="connsiteX10" fmla="*/ 12045385 w 19591481"/>
              <a:gd name="connsiteY10" fmla="*/ 2029432 h 5439343"/>
              <a:gd name="connsiteX11" fmla="*/ 12038942 w 19591481"/>
              <a:gd name="connsiteY11" fmla="*/ 2021326 h 5439343"/>
              <a:gd name="connsiteX12" fmla="*/ 10751336 w 19591481"/>
              <a:gd name="connsiteY12" fmla="*/ 655282 h 5439343"/>
              <a:gd name="connsiteX13" fmla="*/ 9296162 w 19591481"/>
              <a:gd name="connsiteY13" fmla="*/ 28554 h 5439343"/>
              <a:gd name="connsiteX14" fmla="*/ 7655714 w 19591481"/>
              <a:gd name="connsiteY14" fmla="*/ 381606 h 5439343"/>
              <a:gd name="connsiteX15" fmla="*/ 6477458 w 19591481"/>
              <a:gd name="connsiteY15" fmla="*/ 2525347 h 5439343"/>
              <a:gd name="connsiteX16" fmla="*/ 6459051 w 19591481"/>
              <a:gd name="connsiteY16" fmla="*/ 2591797 h 5439343"/>
              <a:gd name="connsiteX17" fmla="*/ 6458525 w 19591481"/>
              <a:gd name="connsiteY17" fmla="*/ 2593763 h 5439343"/>
              <a:gd name="connsiteX18" fmla="*/ 5720895 w 19591481"/>
              <a:gd name="connsiteY18" fmla="*/ 3860829 h 5439343"/>
              <a:gd name="connsiteX19" fmla="*/ 4480228 w 19591481"/>
              <a:gd name="connsiteY19" fmla="*/ 3609063 h 5439343"/>
              <a:gd name="connsiteX20" fmla="*/ 4253914 w 19591481"/>
              <a:gd name="connsiteY20" fmla="*/ 3488628 h 5439343"/>
              <a:gd name="connsiteX21" fmla="*/ 4217951 w 19591481"/>
              <a:gd name="connsiteY21" fmla="*/ 3470041 h 5439343"/>
              <a:gd name="connsiteX22" fmla="*/ 2459311 w 19591481"/>
              <a:gd name="connsiteY22" fmla="*/ 2907649 h 5439343"/>
              <a:gd name="connsiteX23" fmla="*/ 1 w 19591481"/>
              <a:gd name="connsiteY23" fmla="*/ 4919050 h 5439343"/>
              <a:gd name="connsiteX0" fmla="*/ 19591470 w 19591469"/>
              <a:gd name="connsiteY0" fmla="*/ 5439342 h 5439341"/>
              <a:gd name="connsiteX1" fmla="*/ 18785430 w 19591469"/>
              <a:gd name="connsiteY1" fmla="*/ 3710063 h 5439341"/>
              <a:gd name="connsiteX2" fmla="*/ 17032346 w 19591469"/>
              <a:gd name="connsiteY2" fmla="*/ 2824589 h 5439341"/>
              <a:gd name="connsiteX3" fmla="*/ 15314434 w 19591469"/>
              <a:gd name="connsiteY3" fmla="*/ 3237157 h 5439341"/>
              <a:gd name="connsiteX4" fmla="*/ 15279034 w 19591469"/>
              <a:gd name="connsiteY4" fmla="*/ 3251911 h 5439341"/>
              <a:gd name="connsiteX5" fmla="*/ 14142177 w 19591469"/>
              <a:gd name="connsiteY5" fmla="*/ 3582038 h 5439341"/>
              <a:gd name="connsiteX6" fmla="*/ 14141550 w 19591469"/>
              <a:gd name="connsiteY6" fmla="*/ 3582038 h 5439341"/>
              <a:gd name="connsiteX7" fmla="*/ 12517164 w 19591469"/>
              <a:gd name="connsiteY7" fmla="*/ 2607622 h 5439341"/>
              <a:gd name="connsiteX8" fmla="*/ 12125673 w 19591469"/>
              <a:gd name="connsiteY8" fmla="*/ 2130488 h 5439341"/>
              <a:gd name="connsiteX9" fmla="*/ 12045383 w 19591469"/>
              <a:gd name="connsiteY9" fmla="*/ 2029432 h 5439341"/>
              <a:gd name="connsiteX10" fmla="*/ 12038940 w 19591469"/>
              <a:gd name="connsiteY10" fmla="*/ 2021326 h 5439341"/>
              <a:gd name="connsiteX11" fmla="*/ 10751334 w 19591469"/>
              <a:gd name="connsiteY11" fmla="*/ 655282 h 5439341"/>
              <a:gd name="connsiteX12" fmla="*/ 9296160 w 19591469"/>
              <a:gd name="connsiteY12" fmla="*/ 28554 h 5439341"/>
              <a:gd name="connsiteX13" fmla="*/ 7655712 w 19591469"/>
              <a:gd name="connsiteY13" fmla="*/ 381606 h 5439341"/>
              <a:gd name="connsiteX14" fmla="*/ 6477456 w 19591469"/>
              <a:gd name="connsiteY14" fmla="*/ 2525347 h 5439341"/>
              <a:gd name="connsiteX15" fmla="*/ 6459049 w 19591469"/>
              <a:gd name="connsiteY15" fmla="*/ 2591797 h 5439341"/>
              <a:gd name="connsiteX16" fmla="*/ 6458523 w 19591469"/>
              <a:gd name="connsiteY16" fmla="*/ 2593763 h 5439341"/>
              <a:gd name="connsiteX17" fmla="*/ 5720893 w 19591469"/>
              <a:gd name="connsiteY17" fmla="*/ 3860829 h 5439341"/>
              <a:gd name="connsiteX18" fmla="*/ 4480226 w 19591469"/>
              <a:gd name="connsiteY18" fmla="*/ 3609063 h 5439341"/>
              <a:gd name="connsiteX19" fmla="*/ 4253912 w 19591469"/>
              <a:gd name="connsiteY19" fmla="*/ 3488628 h 5439341"/>
              <a:gd name="connsiteX20" fmla="*/ 4217949 w 19591469"/>
              <a:gd name="connsiteY20" fmla="*/ 3470041 h 5439341"/>
              <a:gd name="connsiteX21" fmla="*/ 2459309 w 19591469"/>
              <a:gd name="connsiteY21" fmla="*/ 2907649 h 5439341"/>
              <a:gd name="connsiteX22" fmla="*/ -1 w 19591469"/>
              <a:gd name="connsiteY22" fmla="*/ 4919050 h 5439341"/>
              <a:gd name="connsiteX0" fmla="*/ 18785432 w 18785433"/>
              <a:gd name="connsiteY0" fmla="*/ 3710063 h 4919051"/>
              <a:gd name="connsiteX1" fmla="*/ 17032348 w 18785433"/>
              <a:gd name="connsiteY1" fmla="*/ 2824589 h 4919051"/>
              <a:gd name="connsiteX2" fmla="*/ 15314436 w 18785433"/>
              <a:gd name="connsiteY2" fmla="*/ 3237157 h 4919051"/>
              <a:gd name="connsiteX3" fmla="*/ 15279036 w 18785433"/>
              <a:gd name="connsiteY3" fmla="*/ 3251911 h 4919051"/>
              <a:gd name="connsiteX4" fmla="*/ 14142179 w 18785433"/>
              <a:gd name="connsiteY4" fmla="*/ 3582038 h 4919051"/>
              <a:gd name="connsiteX5" fmla="*/ 14141552 w 18785433"/>
              <a:gd name="connsiteY5" fmla="*/ 3582038 h 4919051"/>
              <a:gd name="connsiteX6" fmla="*/ 12517166 w 18785433"/>
              <a:gd name="connsiteY6" fmla="*/ 2607622 h 4919051"/>
              <a:gd name="connsiteX7" fmla="*/ 12125675 w 18785433"/>
              <a:gd name="connsiteY7" fmla="*/ 2130488 h 4919051"/>
              <a:gd name="connsiteX8" fmla="*/ 12045385 w 18785433"/>
              <a:gd name="connsiteY8" fmla="*/ 2029432 h 4919051"/>
              <a:gd name="connsiteX9" fmla="*/ 12038942 w 18785433"/>
              <a:gd name="connsiteY9" fmla="*/ 2021326 h 4919051"/>
              <a:gd name="connsiteX10" fmla="*/ 10751336 w 18785433"/>
              <a:gd name="connsiteY10" fmla="*/ 655282 h 4919051"/>
              <a:gd name="connsiteX11" fmla="*/ 9296162 w 18785433"/>
              <a:gd name="connsiteY11" fmla="*/ 28554 h 4919051"/>
              <a:gd name="connsiteX12" fmla="*/ 7655714 w 18785433"/>
              <a:gd name="connsiteY12" fmla="*/ 381606 h 4919051"/>
              <a:gd name="connsiteX13" fmla="*/ 6477458 w 18785433"/>
              <a:gd name="connsiteY13" fmla="*/ 2525347 h 4919051"/>
              <a:gd name="connsiteX14" fmla="*/ 6459051 w 18785433"/>
              <a:gd name="connsiteY14" fmla="*/ 2591797 h 4919051"/>
              <a:gd name="connsiteX15" fmla="*/ 6458525 w 18785433"/>
              <a:gd name="connsiteY15" fmla="*/ 2593763 h 4919051"/>
              <a:gd name="connsiteX16" fmla="*/ 5720895 w 18785433"/>
              <a:gd name="connsiteY16" fmla="*/ 3860829 h 4919051"/>
              <a:gd name="connsiteX17" fmla="*/ 4480228 w 18785433"/>
              <a:gd name="connsiteY17" fmla="*/ 3609063 h 4919051"/>
              <a:gd name="connsiteX18" fmla="*/ 4253914 w 18785433"/>
              <a:gd name="connsiteY18" fmla="*/ 3488628 h 4919051"/>
              <a:gd name="connsiteX19" fmla="*/ 4217951 w 18785433"/>
              <a:gd name="connsiteY19" fmla="*/ 3470041 h 4919051"/>
              <a:gd name="connsiteX20" fmla="*/ 2459311 w 18785433"/>
              <a:gd name="connsiteY20" fmla="*/ 2907649 h 4919051"/>
              <a:gd name="connsiteX21" fmla="*/ 1 w 18785433"/>
              <a:gd name="connsiteY21" fmla="*/ 4919050 h 4919051"/>
              <a:gd name="connsiteX0" fmla="*/ 17032346 w 17032347"/>
              <a:gd name="connsiteY0" fmla="*/ 2824589 h 4919049"/>
              <a:gd name="connsiteX1" fmla="*/ 15314434 w 17032347"/>
              <a:gd name="connsiteY1" fmla="*/ 3237157 h 4919049"/>
              <a:gd name="connsiteX2" fmla="*/ 15279034 w 17032347"/>
              <a:gd name="connsiteY2" fmla="*/ 3251911 h 4919049"/>
              <a:gd name="connsiteX3" fmla="*/ 14142177 w 17032347"/>
              <a:gd name="connsiteY3" fmla="*/ 3582038 h 4919049"/>
              <a:gd name="connsiteX4" fmla="*/ 14141550 w 17032347"/>
              <a:gd name="connsiteY4" fmla="*/ 3582038 h 4919049"/>
              <a:gd name="connsiteX5" fmla="*/ 12517164 w 17032347"/>
              <a:gd name="connsiteY5" fmla="*/ 2607622 h 4919049"/>
              <a:gd name="connsiteX6" fmla="*/ 12125673 w 17032347"/>
              <a:gd name="connsiteY6" fmla="*/ 2130488 h 4919049"/>
              <a:gd name="connsiteX7" fmla="*/ 12045383 w 17032347"/>
              <a:gd name="connsiteY7" fmla="*/ 2029432 h 4919049"/>
              <a:gd name="connsiteX8" fmla="*/ 12038940 w 17032347"/>
              <a:gd name="connsiteY8" fmla="*/ 2021326 h 4919049"/>
              <a:gd name="connsiteX9" fmla="*/ 10751334 w 17032347"/>
              <a:gd name="connsiteY9" fmla="*/ 655282 h 4919049"/>
              <a:gd name="connsiteX10" fmla="*/ 9296160 w 17032347"/>
              <a:gd name="connsiteY10" fmla="*/ 28554 h 4919049"/>
              <a:gd name="connsiteX11" fmla="*/ 7655712 w 17032347"/>
              <a:gd name="connsiteY11" fmla="*/ 381606 h 4919049"/>
              <a:gd name="connsiteX12" fmla="*/ 6477456 w 17032347"/>
              <a:gd name="connsiteY12" fmla="*/ 2525347 h 4919049"/>
              <a:gd name="connsiteX13" fmla="*/ 6459049 w 17032347"/>
              <a:gd name="connsiteY13" fmla="*/ 2591797 h 4919049"/>
              <a:gd name="connsiteX14" fmla="*/ 6458523 w 17032347"/>
              <a:gd name="connsiteY14" fmla="*/ 2593763 h 4919049"/>
              <a:gd name="connsiteX15" fmla="*/ 5720893 w 17032347"/>
              <a:gd name="connsiteY15" fmla="*/ 3860829 h 4919049"/>
              <a:gd name="connsiteX16" fmla="*/ 4480226 w 17032347"/>
              <a:gd name="connsiteY16" fmla="*/ 3609063 h 4919049"/>
              <a:gd name="connsiteX17" fmla="*/ 4253912 w 17032347"/>
              <a:gd name="connsiteY17" fmla="*/ 3488628 h 4919049"/>
              <a:gd name="connsiteX18" fmla="*/ 4217949 w 17032347"/>
              <a:gd name="connsiteY18" fmla="*/ 3470041 h 4919049"/>
              <a:gd name="connsiteX19" fmla="*/ 2459309 w 17032347"/>
              <a:gd name="connsiteY19" fmla="*/ 2907649 h 4919049"/>
              <a:gd name="connsiteX20" fmla="*/ -1 w 17032347"/>
              <a:gd name="connsiteY20" fmla="*/ 4919050 h 4919049"/>
              <a:gd name="connsiteX0" fmla="*/ 15314436 w 15314436"/>
              <a:gd name="connsiteY0" fmla="*/ 3237157 h 4919051"/>
              <a:gd name="connsiteX1" fmla="*/ 15279036 w 15314436"/>
              <a:gd name="connsiteY1" fmla="*/ 3251911 h 4919051"/>
              <a:gd name="connsiteX2" fmla="*/ 14142179 w 15314436"/>
              <a:gd name="connsiteY2" fmla="*/ 3582038 h 4919051"/>
              <a:gd name="connsiteX3" fmla="*/ 14141552 w 15314436"/>
              <a:gd name="connsiteY3" fmla="*/ 3582038 h 4919051"/>
              <a:gd name="connsiteX4" fmla="*/ 12517166 w 15314436"/>
              <a:gd name="connsiteY4" fmla="*/ 2607622 h 4919051"/>
              <a:gd name="connsiteX5" fmla="*/ 12125675 w 15314436"/>
              <a:gd name="connsiteY5" fmla="*/ 2130488 h 4919051"/>
              <a:gd name="connsiteX6" fmla="*/ 12045385 w 15314436"/>
              <a:gd name="connsiteY6" fmla="*/ 2029432 h 4919051"/>
              <a:gd name="connsiteX7" fmla="*/ 12038942 w 15314436"/>
              <a:gd name="connsiteY7" fmla="*/ 2021326 h 4919051"/>
              <a:gd name="connsiteX8" fmla="*/ 10751336 w 15314436"/>
              <a:gd name="connsiteY8" fmla="*/ 655282 h 4919051"/>
              <a:gd name="connsiteX9" fmla="*/ 9296162 w 15314436"/>
              <a:gd name="connsiteY9" fmla="*/ 28554 h 4919051"/>
              <a:gd name="connsiteX10" fmla="*/ 7655714 w 15314436"/>
              <a:gd name="connsiteY10" fmla="*/ 381606 h 4919051"/>
              <a:gd name="connsiteX11" fmla="*/ 6477458 w 15314436"/>
              <a:gd name="connsiteY11" fmla="*/ 2525347 h 4919051"/>
              <a:gd name="connsiteX12" fmla="*/ 6459051 w 15314436"/>
              <a:gd name="connsiteY12" fmla="*/ 2591797 h 4919051"/>
              <a:gd name="connsiteX13" fmla="*/ 6458525 w 15314436"/>
              <a:gd name="connsiteY13" fmla="*/ 2593763 h 4919051"/>
              <a:gd name="connsiteX14" fmla="*/ 5720895 w 15314436"/>
              <a:gd name="connsiteY14" fmla="*/ 3860829 h 4919051"/>
              <a:gd name="connsiteX15" fmla="*/ 4480228 w 15314436"/>
              <a:gd name="connsiteY15" fmla="*/ 3609063 h 4919051"/>
              <a:gd name="connsiteX16" fmla="*/ 4253914 w 15314436"/>
              <a:gd name="connsiteY16" fmla="*/ 3488628 h 4919051"/>
              <a:gd name="connsiteX17" fmla="*/ 4217951 w 15314436"/>
              <a:gd name="connsiteY17" fmla="*/ 3470041 h 4919051"/>
              <a:gd name="connsiteX18" fmla="*/ 2459311 w 15314436"/>
              <a:gd name="connsiteY18" fmla="*/ 2907649 h 4919051"/>
              <a:gd name="connsiteX19" fmla="*/ 1 w 15314436"/>
              <a:gd name="connsiteY19" fmla="*/ 4919050 h 4919051"/>
              <a:gd name="connsiteX0" fmla="*/ 15314434 w 15470910"/>
              <a:gd name="connsiteY0" fmla="*/ 3237157 h 4919049"/>
              <a:gd name="connsiteX1" fmla="*/ 15470910 w 15470910"/>
              <a:gd name="connsiteY1" fmla="*/ 3494071 h 4919049"/>
              <a:gd name="connsiteX2" fmla="*/ 14142177 w 15470910"/>
              <a:gd name="connsiteY2" fmla="*/ 3582038 h 4919049"/>
              <a:gd name="connsiteX3" fmla="*/ 14141550 w 15470910"/>
              <a:gd name="connsiteY3" fmla="*/ 3582038 h 4919049"/>
              <a:gd name="connsiteX4" fmla="*/ 12517164 w 15470910"/>
              <a:gd name="connsiteY4" fmla="*/ 2607622 h 4919049"/>
              <a:gd name="connsiteX5" fmla="*/ 12125673 w 15470910"/>
              <a:gd name="connsiteY5" fmla="*/ 2130488 h 4919049"/>
              <a:gd name="connsiteX6" fmla="*/ 12045383 w 15470910"/>
              <a:gd name="connsiteY6" fmla="*/ 2029432 h 4919049"/>
              <a:gd name="connsiteX7" fmla="*/ 12038940 w 15470910"/>
              <a:gd name="connsiteY7" fmla="*/ 2021326 h 4919049"/>
              <a:gd name="connsiteX8" fmla="*/ 10751334 w 15470910"/>
              <a:gd name="connsiteY8" fmla="*/ 655282 h 4919049"/>
              <a:gd name="connsiteX9" fmla="*/ 9296160 w 15470910"/>
              <a:gd name="connsiteY9" fmla="*/ 28554 h 4919049"/>
              <a:gd name="connsiteX10" fmla="*/ 7655712 w 15470910"/>
              <a:gd name="connsiteY10" fmla="*/ 381606 h 4919049"/>
              <a:gd name="connsiteX11" fmla="*/ 6477456 w 15470910"/>
              <a:gd name="connsiteY11" fmla="*/ 2525347 h 4919049"/>
              <a:gd name="connsiteX12" fmla="*/ 6459049 w 15470910"/>
              <a:gd name="connsiteY12" fmla="*/ 2591797 h 4919049"/>
              <a:gd name="connsiteX13" fmla="*/ 6458523 w 15470910"/>
              <a:gd name="connsiteY13" fmla="*/ 2593763 h 4919049"/>
              <a:gd name="connsiteX14" fmla="*/ 5720893 w 15470910"/>
              <a:gd name="connsiteY14" fmla="*/ 3860829 h 4919049"/>
              <a:gd name="connsiteX15" fmla="*/ 4480226 w 15470910"/>
              <a:gd name="connsiteY15" fmla="*/ 3609063 h 4919049"/>
              <a:gd name="connsiteX16" fmla="*/ 4253912 w 15470910"/>
              <a:gd name="connsiteY16" fmla="*/ 3488628 h 4919049"/>
              <a:gd name="connsiteX17" fmla="*/ 4217949 w 15470910"/>
              <a:gd name="connsiteY17" fmla="*/ 3470041 h 4919049"/>
              <a:gd name="connsiteX18" fmla="*/ 2459309 w 15470910"/>
              <a:gd name="connsiteY18" fmla="*/ 2907649 h 4919049"/>
              <a:gd name="connsiteX19" fmla="*/ -1 w 15470910"/>
              <a:gd name="connsiteY19" fmla="*/ 4919050 h 4919049"/>
              <a:gd name="connsiteX0" fmla="*/ 15314436 w 15314436"/>
              <a:gd name="connsiteY0" fmla="*/ 3237157 h 4919051"/>
              <a:gd name="connsiteX1" fmla="*/ 14142179 w 15314436"/>
              <a:gd name="connsiteY1" fmla="*/ 3582038 h 4919051"/>
              <a:gd name="connsiteX2" fmla="*/ 14141552 w 15314436"/>
              <a:gd name="connsiteY2" fmla="*/ 3582038 h 4919051"/>
              <a:gd name="connsiteX3" fmla="*/ 12517166 w 15314436"/>
              <a:gd name="connsiteY3" fmla="*/ 2607622 h 4919051"/>
              <a:gd name="connsiteX4" fmla="*/ 12125675 w 15314436"/>
              <a:gd name="connsiteY4" fmla="*/ 2130488 h 4919051"/>
              <a:gd name="connsiteX5" fmla="*/ 12045385 w 15314436"/>
              <a:gd name="connsiteY5" fmla="*/ 2029432 h 4919051"/>
              <a:gd name="connsiteX6" fmla="*/ 12038942 w 15314436"/>
              <a:gd name="connsiteY6" fmla="*/ 2021326 h 4919051"/>
              <a:gd name="connsiteX7" fmla="*/ 10751336 w 15314436"/>
              <a:gd name="connsiteY7" fmla="*/ 655282 h 4919051"/>
              <a:gd name="connsiteX8" fmla="*/ 9296162 w 15314436"/>
              <a:gd name="connsiteY8" fmla="*/ 28554 h 4919051"/>
              <a:gd name="connsiteX9" fmla="*/ 7655714 w 15314436"/>
              <a:gd name="connsiteY9" fmla="*/ 381606 h 4919051"/>
              <a:gd name="connsiteX10" fmla="*/ 6477458 w 15314436"/>
              <a:gd name="connsiteY10" fmla="*/ 2525347 h 4919051"/>
              <a:gd name="connsiteX11" fmla="*/ 6459051 w 15314436"/>
              <a:gd name="connsiteY11" fmla="*/ 2591797 h 4919051"/>
              <a:gd name="connsiteX12" fmla="*/ 6458525 w 15314436"/>
              <a:gd name="connsiteY12" fmla="*/ 2593763 h 4919051"/>
              <a:gd name="connsiteX13" fmla="*/ 5720895 w 15314436"/>
              <a:gd name="connsiteY13" fmla="*/ 3860829 h 4919051"/>
              <a:gd name="connsiteX14" fmla="*/ 4480228 w 15314436"/>
              <a:gd name="connsiteY14" fmla="*/ 3609063 h 4919051"/>
              <a:gd name="connsiteX15" fmla="*/ 4253914 w 15314436"/>
              <a:gd name="connsiteY15" fmla="*/ 3488628 h 4919051"/>
              <a:gd name="connsiteX16" fmla="*/ 4217951 w 15314436"/>
              <a:gd name="connsiteY16" fmla="*/ 3470041 h 4919051"/>
              <a:gd name="connsiteX17" fmla="*/ 2459311 w 15314436"/>
              <a:gd name="connsiteY17" fmla="*/ 2907649 h 4919051"/>
              <a:gd name="connsiteX18" fmla="*/ 1 w 15314436"/>
              <a:gd name="connsiteY18" fmla="*/ 4919050 h 4919051"/>
              <a:gd name="connsiteX0" fmla="*/ 14142177 w 14142176"/>
              <a:gd name="connsiteY0" fmla="*/ 3582038 h 4919049"/>
              <a:gd name="connsiteX1" fmla="*/ 14141550 w 14142176"/>
              <a:gd name="connsiteY1" fmla="*/ 3582038 h 4919049"/>
              <a:gd name="connsiteX2" fmla="*/ 12517164 w 14142176"/>
              <a:gd name="connsiteY2" fmla="*/ 2607622 h 4919049"/>
              <a:gd name="connsiteX3" fmla="*/ 12125673 w 14142176"/>
              <a:gd name="connsiteY3" fmla="*/ 2130488 h 4919049"/>
              <a:gd name="connsiteX4" fmla="*/ 12045383 w 14142176"/>
              <a:gd name="connsiteY4" fmla="*/ 2029432 h 4919049"/>
              <a:gd name="connsiteX5" fmla="*/ 12038940 w 14142176"/>
              <a:gd name="connsiteY5" fmla="*/ 2021326 h 4919049"/>
              <a:gd name="connsiteX6" fmla="*/ 10751334 w 14142176"/>
              <a:gd name="connsiteY6" fmla="*/ 655282 h 4919049"/>
              <a:gd name="connsiteX7" fmla="*/ 9296160 w 14142176"/>
              <a:gd name="connsiteY7" fmla="*/ 28554 h 4919049"/>
              <a:gd name="connsiteX8" fmla="*/ 7655712 w 14142176"/>
              <a:gd name="connsiteY8" fmla="*/ 381606 h 4919049"/>
              <a:gd name="connsiteX9" fmla="*/ 6477456 w 14142176"/>
              <a:gd name="connsiteY9" fmla="*/ 2525347 h 4919049"/>
              <a:gd name="connsiteX10" fmla="*/ 6459049 w 14142176"/>
              <a:gd name="connsiteY10" fmla="*/ 2591797 h 4919049"/>
              <a:gd name="connsiteX11" fmla="*/ 6458523 w 14142176"/>
              <a:gd name="connsiteY11" fmla="*/ 2593763 h 4919049"/>
              <a:gd name="connsiteX12" fmla="*/ 5720893 w 14142176"/>
              <a:gd name="connsiteY12" fmla="*/ 3860829 h 4919049"/>
              <a:gd name="connsiteX13" fmla="*/ 4480226 w 14142176"/>
              <a:gd name="connsiteY13" fmla="*/ 3609063 h 4919049"/>
              <a:gd name="connsiteX14" fmla="*/ 4253912 w 14142176"/>
              <a:gd name="connsiteY14" fmla="*/ 3488628 h 4919049"/>
              <a:gd name="connsiteX15" fmla="*/ 4217949 w 14142176"/>
              <a:gd name="connsiteY15" fmla="*/ 3470041 h 4919049"/>
              <a:gd name="connsiteX16" fmla="*/ 2459309 w 14142176"/>
              <a:gd name="connsiteY16" fmla="*/ 2907649 h 4919049"/>
              <a:gd name="connsiteX17" fmla="*/ -1 w 14142176"/>
              <a:gd name="connsiteY17" fmla="*/ 4919050 h 4919049"/>
              <a:gd name="connsiteX0" fmla="*/ 14142179 w 14142180"/>
              <a:gd name="connsiteY0" fmla="*/ 3582038 h 4919051"/>
              <a:gd name="connsiteX1" fmla="*/ 12517166 w 14142180"/>
              <a:gd name="connsiteY1" fmla="*/ 2607622 h 4919051"/>
              <a:gd name="connsiteX2" fmla="*/ 12125675 w 14142180"/>
              <a:gd name="connsiteY2" fmla="*/ 2130488 h 4919051"/>
              <a:gd name="connsiteX3" fmla="*/ 12045385 w 14142180"/>
              <a:gd name="connsiteY3" fmla="*/ 2029432 h 4919051"/>
              <a:gd name="connsiteX4" fmla="*/ 12038942 w 14142180"/>
              <a:gd name="connsiteY4" fmla="*/ 2021326 h 4919051"/>
              <a:gd name="connsiteX5" fmla="*/ 10751336 w 14142180"/>
              <a:gd name="connsiteY5" fmla="*/ 655282 h 4919051"/>
              <a:gd name="connsiteX6" fmla="*/ 9296162 w 14142180"/>
              <a:gd name="connsiteY6" fmla="*/ 28554 h 4919051"/>
              <a:gd name="connsiteX7" fmla="*/ 7655714 w 14142180"/>
              <a:gd name="connsiteY7" fmla="*/ 381606 h 4919051"/>
              <a:gd name="connsiteX8" fmla="*/ 6477458 w 14142180"/>
              <a:gd name="connsiteY8" fmla="*/ 2525347 h 4919051"/>
              <a:gd name="connsiteX9" fmla="*/ 6459051 w 14142180"/>
              <a:gd name="connsiteY9" fmla="*/ 2591797 h 4919051"/>
              <a:gd name="connsiteX10" fmla="*/ 6458525 w 14142180"/>
              <a:gd name="connsiteY10" fmla="*/ 2593763 h 4919051"/>
              <a:gd name="connsiteX11" fmla="*/ 5720895 w 14142180"/>
              <a:gd name="connsiteY11" fmla="*/ 3860829 h 4919051"/>
              <a:gd name="connsiteX12" fmla="*/ 4480228 w 14142180"/>
              <a:gd name="connsiteY12" fmla="*/ 3609063 h 4919051"/>
              <a:gd name="connsiteX13" fmla="*/ 4253914 w 14142180"/>
              <a:gd name="connsiteY13" fmla="*/ 3488628 h 4919051"/>
              <a:gd name="connsiteX14" fmla="*/ 4217951 w 14142180"/>
              <a:gd name="connsiteY14" fmla="*/ 3470041 h 4919051"/>
              <a:gd name="connsiteX15" fmla="*/ 2459311 w 14142180"/>
              <a:gd name="connsiteY15" fmla="*/ 2907649 h 4919051"/>
              <a:gd name="connsiteX16" fmla="*/ 1 w 14142180"/>
              <a:gd name="connsiteY16" fmla="*/ 4919050 h 4919051"/>
              <a:gd name="connsiteX0" fmla="*/ 14142177 w 14142176"/>
              <a:gd name="connsiteY0" fmla="*/ 3582038 h 4919049"/>
              <a:gd name="connsiteX1" fmla="*/ 12125673 w 14142176"/>
              <a:gd name="connsiteY1" fmla="*/ 2130488 h 4919049"/>
              <a:gd name="connsiteX2" fmla="*/ 12045383 w 14142176"/>
              <a:gd name="connsiteY2" fmla="*/ 2029432 h 4919049"/>
              <a:gd name="connsiteX3" fmla="*/ 12038940 w 14142176"/>
              <a:gd name="connsiteY3" fmla="*/ 2021326 h 4919049"/>
              <a:gd name="connsiteX4" fmla="*/ 10751334 w 14142176"/>
              <a:gd name="connsiteY4" fmla="*/ 655282 h 4919049"/>
              <a:gd name="connsiteX5" fmla="*/ 9296160 w 14142176"/>
              <a:gd name="connsiteY5" fmla="*/ 28554 h 4919049"/>
              <a:gd name="connsiteX6" fmla="*/ 7655712 w 14142176"/>
              <a:gd name="connsiteY6" fmla="*/ 381606 h 4919049"/>
              <a:gd name="connsiteX7" fmla="*/ 6477456 w 14142176"/>
              <a:gd name="connsiteY7" fmla="*/ 2525347 h 4919049"/>
              <a:gd name="connsiteX8" fmla="*/ 6459049 w 14142176"/>
              <a:gd name="connsiteY8" fmla="*/ 2591797 h 4919049"/>
              <a:gd name="connsiteX9" fmla="*/ 6458523 w 14142176"/>
              <a:gd name="connsiteY9" fmla="*/ 2593763 h 4919049"/>
              <a:gd name="connsiteX10" fmla="*/ 5720893 w 14142176"/>
              <a:gd name="connsiteY10" fmla="*/ 3860829 h 4919049"/>
              <a:gd name="connsiteX11" fmla="*/ 4480226 w 14142176"/>
              <a:gd name="connsiteY11" fmla="*/ 3609063 h 4919049"/>
              <a:gd name="connsiteX12" fmla="*/ 4253912 w 14142176"/>
              <a:gd name="connsiteY12" fmla="*/ 3488628 h 4919049"/>
              <a:gd name="connsiteX13" fmla="*/ 4217949 w 14142176"/>
              <a:gd name="connsiteY13" fmla="*/ 3470041 h 4919049"/>
              <a:gd name="connsiteX14" fmla="*/ 2459309 w 14142176"/>
              <a:gd name="connsiteY14" fmla="*/ 2907649 h 4919049"/>
              <a:gd name="connsiteX15" fmla="*/ -1 w 14142176"/>
              <a:gd name="connsiteY15" fmla="*/ 4919050 h 4919049"/>
              <a:gd name="connsiteX0" fmla="*/ 14142179 w 14142180"/>
              <a:gd name="connsiteY0" fmla="*/ 3582038 h 4919051"/>
              <a:gd name="connsiteX1" fmla="*/ 12125675 w 14142180"/>
              <a:gd name="connsiteY1" fmla="*/ 2130488 h 4919051"/>
              <a:gd name="connsiteX2" fmla="*/ 12045385 w 14142180"/>
              <a:gd name="connsiteY2" fmla="*/ 2029432 h 4919051"/>
              <a:gd name="connsiteX3" fmla="*/ 10751336 w 14142180"/>
              <a:gd name="connsiteY3" fmla="*/ 655282 h 4919051"/>
              <a:gd name="connsiteX4" fmla="*/ 9296162 w 14142180"/>
              <a:gd name="connsiteY4" fmla="*/ 28554 h 4919051"/>
              <a:gd name="connsiteX5" fmla="*/ 7655714 w 14142180"/>
              <a:gd name="connsiteY5" fmla="*/ 381606 h 4919051"/>
              <a:gd name="connsiteX6" fmla="*/ 6477458 w 14142180"/>
              <a:gd name="connsiteY6" fmla="*/ 2525347 h 4919051"/>
              <a:gd name="connsiteX7" fmla="*/ 6459051 w 14142180"/>
              <a:gd name="connsiteY7" fmla="*/ 2591797 h 4919051"/>
              <a:gd name="connsiteX8" fmla="*/ 6458525 w 14142180"/>
              <a:gd name="connsiteY8" fmla="*/ 2593763 h 4919051"/>
              <a:gd name="connsiteX9" fmla="*/ 5720895 w 14142180"/>
              <a:gd name="connsiteY9" fmla="*/ 3860829 h 4919051"/>
              <a:gd name="connsiteX10" fmla="*/ 4480228 w 14142180"/>
              <a:gd name="connsiteY10" fmla="*/ 3609063 h 4919051"/>
              <a:gd name="connsiteX11" fmla="*/ 4253914 w 14142180"/>
              <a:gd name="connsiteY11" fmla="*/ 3488628 h 4919051"/>
              <a:gd name="connsiteX12" fmla="*/ 4217951 w 14142180"/>
              <a:gd name="connsiteY12" fmla="*/ 3470041 h 4919051"/>
              <a:gd name="connsiteX13" fmla="*/ 2459311 w 14142180"/>
              <a:gd name="connsiteY13" fmla="*/ 2907649 h 4919051"/>
              <a:gd name="connsiteX14" fmla="*/ 1 w 14142180"/>
              <a:gd name="connsiteY14" fmla="*/ 4919050 h 4919051"/>
              <a:gd name="connsiteX0" fmla="*/ 12125673 w 12125672"/>
              <a:gd name="connsiteY0" fmla="*/ 2130488 h 4919049"/>
              <a:gd name="connsiteX1" fmla="*/ 12045383 w 12125672"/>
              <a:gd name="connsiteY1" fmla="*/ 2029432 h 4919049"/>
              <a:gd name="connsiteX2" fmla="*/ 10751334 w 12125672"/>
              <a:gd name="connsiteY2" fmla="*/ 655282 h 4919049"/>
              <a:gd name="connsiteX3" fmla="*/ 9296160 w 12125672"/>
              <a:gd name="connsiteY3" fmla="*/ 28554 h 4919049"/>
              <a:gd name="connsiteX4" fmla="*/ 7655712 w 12125672"/>
              <a:gd name="connsiteY4" fmla="*/ 381606 h 4919049"/>
              <a:gd name="connsiteX5" fmla="*/ 6477456 w 12125672"/>
              <a:gd name="connsiteY5" fmla="*/ 2525347 h 4919049"/>
              <a:gd name="connsiteX6" fmla="*/ 6459049 w 12125672"/>
              <a:gd name="connsiteY6" fmla="*/ 2591797 h 4919049"/>
              <a:gd name="connsiteX7" fmla="*/ 6458523 w 12125672"/>
              <a:gd name="connsiteY7" fmla="*/ 2593763 h 4919049"/>
              <a:gd name="connsiteX8" fmla="*/ 5720893 w 12125672"/>
              <a:gd name="connsiteY8" fmla="*/ 3860829 h 4919049"/>
              <a:gd name="connsiteX9" fmla="*/ 4480226 w 12125672"/>
              <a:gd name="connsiteY9" fmla="*/ 3609063 h 4919049"/>
              <a:gd name="connsiteX10" fmla="*/ 4253912 w 12125672"/>
              <a:gd name="connsiteY10" fmla="*/ 3488628 h 4919049"/>
              <a:gd name="connsiteX11" fmla="*/ 4217949 w 12125672"/>
              <a:gd name="connsiteY11" fmla="*/ 3470041 h 4919049"/>
              <a:gd name="connsiteX12" fmla="*/ 2459309 w 12125672"/>
              <a:gd name="connsiteY12" fmla="*/ 2907649 h 4919049"/>
              <a:gd name="connsiteX13" fmla="*/ -1 w 12125672"/>
              <a:gd name="connsiteY13" fmla="*/ 4919050 h 4919049"/>
              <a:gd name="connsiteX0" fmla="*/ 12125675 w 12125676"/>
              <a:gd name="connsiteY0" fmla="*/ 2130488 h 4919051"/>
              <a:gd name="connsiteX1" fmla="*/ 10751336 w 12125676"/>
              <a:gd name="connsiteY1" fmla="*/ 655282 h 4919051"/>
              <a:gd name="connsiteX2" fmla="*/ 9296162 w 12125676"/>
              <a:gd name="connsiteY2" fmla="*/ 28554 h 4919051"/>
              <a:gd name="connsiteX3" fmla="*/ 7655714 w 12125676"/>
              <a:gd name="connsiteY3" fmla="*/ 381606 h 4919051"/>
              <a:gd name="connsiteX4" fmla="*/ 6477458 w 12125676"/>
              <a:gd name="connsiteY4" fmla="*/ 2525347 h 4919051"/>
              <a:gd name="connsiteX5" fmla="*/ 6459051 w 12125676"/>
              <a:gd name="connsiteY5" fmla="*/ 2591797 h 4919051"/>
              <a:gd name="connsiteX6" fmla="*/ 6458525 w 12125676"/>
              <a:gd name="connsiteY6" fmla="*/ 2593763 h 4919051"/>
              <a:gd name="connsiteX7" fmla="*/ 5720895 w 12125676"/>
              <a:gd name="connsiteY7" fmla="*/ 3860829 h 4919051"/>
              <a:gd name="connsiteX8" fmla="*/ 4480228 w 12125676"/>
              <a:gd name="connsiteY8" fmla="*/ 3609063 h 4919051"/>
              <a:gd name="connsiteX9" fmla="*/ 4253914 w 12125676"/>
              <a:gd name="connsiteY9" fmla="*/ 3488628 h 4919051"/>
              <a:gd name="connsiteX10" fmla="*/ 4217951 w 12125676"/>
              <a:gd name="connsiteY10" fmla="*/ 3470041 h 4919051"/>
              <a:gd name="connsiteX11" fmla="*/ 2459311 w 12125676"/>
              <a:gd name="connsiteY11" fmla="*/ 2907649 h 4919051"/>
              <a:gd name="connsiteX12" fmla="*/ 1 w 12125676"/>
              <a:gd name="connsiteY12" fmla="*/ 4919050 h 4919051"/>
              <a:gd name="connsiteX0" fmla="*/ 10751334 w 10751335"/>
              <a:gd name="connsiteY0" fmla="*/ 655282 h 4919049"/>
              <a:gd name="connsiteX1" fmla="*/ 9296160 w 10751335"/>
              <a:gd name="connsiteY1" fmla="*/ 28554 h 4919049"/>
              <a:gd name="connsiteX2" fmla="*/ 7655712 w 10751335"/>
              <a:gd name="connsiteY2" fmla="*/ 381606 h 4919049"/>
              <a:gd name="connsiteX3" fmla="*/ 6477456 w 10751335"/>
              <a:gd name="connsiteY3" fmla="*/ 2525347 h 4919049"/>
              <a:gd name="connsiteX4" fmla="*/ 6459049 w 10751335"/>
              <a:gd name="connsiteY4" fmla="*/ 2591797 h 4919049"/>
              <a:gd name="connsiteX5" fmla="*/ 6458523 w 10751335"/>
              <a:gd name="connsiteY5" fmla="*/ 2593763 h 4919049"/>
              <a:gd name="connsiteX6" fmla="*/ 5720893 w 10751335"/>
              <a:gd name="connsiteY6" fmla="*/ 3860829 h 4919049"/>
              <a:gd name="connsiteX7" fmla="*/ 4480226 w 10751335"/>
              <a:gd name="connsiteY7" fmla="*/ 3609063 h 4919049"/>
              <a:gd name="connsiteX8" fmla="*/ 4253912 w 10751335"/>
              <a:gd name="connsiteY8" fmla="*/ 3488628 h 4919049"/>
              <a:gd name="connsiteX9" fmla="*/ 4217949 w 10751335"/>
              <a:gd name="connsiteY9" fmla="*/ 3470041 h 4919049"/>
              <a:gd name="connsiteX10" fmla="*/ 2459309 w 10751335"/>
              <a:gd name="connsiteY10" fmla="*/ 2907649 h 4919049"/>
              <a:gd name="connsiteX11" fmla="*/ -1 w 10751335"/>
              <a:gd name="connsiteY11" fmla="*/ 4919050 h 4919049"/>
              <a:gd name="connsiteX0" fmla="*/ 9296162 w 9296161"/>
              <a:gd name="connsiteY0" fmla="*/ 28554 h 4919051"/>
              <a:gd name="connsiteX1" fmla="*/ 7655714 w 9296161"/>
              <a:gd name="connsiteY1" fmla="*/ 381606 h 4919051"/>
              <a:gd name="connsiteX2" fmla="*/ 6477458 w 9296161"/>
              <a:gd name="connsiteY2" fmla="*/ 2525347 h 4919051"/>
              <a:gd name="connsiteX3" fmla="*/ 6459051 w 9296161"/>
              <a:gd name="connsiteY3" fmla="*/ 2591797 h 4919051"/>
              <a:gd name="connsiteX4" fmla="*/ 6458525 w 9296161"/>
              <a:gd name="connsiteY4" fmla="*/ 2593763 h 4919051"/>
              <a:gd name="connsiteX5" fmla="*/ 5720895 w 9296161"/>
              <a:gd name="connsiteY5" fmla="*/ 3860829 h 4919051"/>
              <a:gd name="connsiteX6" fmla="*/ 4480228 w 9296161"/>
              <a:gd name="connsiteY6" fmla="*/ 3609063 h 4919051"/>
              <a:gd name="connsiteX7" fmla="*/ 4253914 w 9296161"/>
              <a:gd name="connsiteY7" fmla="*/ 3488628 h 4919051"/>
              <a:gd name="connsiteX8" fmla="*/ 4217951 w 9296161"/>
              <a:gd name="connsiteY8" fmla="*/ 3470041 h 4919051"/>
              <a:gd name="connsiteX9" fmla="*/ 2459311 w 9296161"/>
              <a:gd name="connsiteY9" fmla="*/ 2907649 h 4919051"/>
              <a:gd name="connsiteX10" fmla="*/ 1 w 9296161"/>
              <a:gd name="connsiteY10" fmla="*/ 4919050 h 491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96161" h="4919051">
                <a:moveTo>
                  <a:pt x="9296162" y="28554"/>
                </a:moveTo>
                <a:cubicBezTo>
                  <a:pt x="8680074" y="-60987"/>
                  <a:pt x="8113021" y="60971"/>
                  <a:pt x="7655714" y="381606"/>
                </a:cubicBezTo>
                <a:cubicBezTo>
                  <a:pt x="6900260" y="917324"/>
                  <a:pt x="6655826" y="1846535"/>
                  <a:pt x="6477458" y="2525347"/>
                </a:cubicBezTo>
                <a:lnTo>
                  <a:pt x="6459051" y="2591797"/>
                </a:lnTo>
                <a:lnTo>
                  <a:pt x="6458525" y="2593763"/>
                </a:lnTo>
                <a:cubicBezTo>
                  <a:pt x="6264344" y="3340244"/>
                  <a:pt x="6036665" y="3731096"/>
                  <a:pt x="5720895" y="3860829"/>
                </a:cubicBezTo>
                <a:cubicBezTo>
                  <a:pt x="5444384" y="3972798"/>
                  <a:pt x="5038567" y="3890448"/>
                  <a:pt x="4480228" y="3609063"/>
                </a:cubicBezTo>
                <a:lnTo>
                  <a:pt x="4253914" y="3488628"/>
                </a:lnTo>
                <a:lnTo>
                  <a:pt x="4217951" y="3470041"/>
                </a:lnTo>
                <a:cubicBezTo>
                  <a:pt x="3710123" y="3207611"/>
                  <a:pt x="3134550" y="2910170"/>
                  <a:pt x="2459311" y="2907649"/>
                </a:cubicBezTo>
                <a:cubicBezTo>
                  <a:pt x="1426542" y="2904048"/>
                  <a:pt x="439198" y="3594558"/>
                  <a:pt x="1" y="4919050"/>
                </a:cubicBezTo>
              </a:path>
            </a:pathLst>
          </a:custGeom>
          <a:noFill/>
          <a:ln w="50800" cap="rnd">
            <a:solidFill>
              <a:schemeClr val="accent3"/>
            </a:solidFill>
            <a:prstDash val="sysDot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58124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-Bild_Anim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98253AA-FE09-CA4A-F7B9-64FA2EA3F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48242" b="56296"/>
          <a:stretch>
            <a:fillRect/>
          </a:stretch>
        </p:blipFill>
        <p:spPr>
          <a:xfrm>
            <a:off x="4596129" y="2788659"/>
            <a:ext cx="7595872" cy="4069341"/>
          </a:xfrm>
          <a:prstGeom prst="rect">
            <a:avLst/>
          </a:prstGeom>
        </p:spPr>
      </p:pic>
      <p:sp>
        <p:nvSpPr>
          <p:cNvPr id="35" name="Freihandform 34">
            <a:extLst>
              <a:ext uri="{FF2B5EF4-FFF2-40B4-BE49-F238E27FC236}">
                <a16:creationId xmlns:a16="http://schemas.microsoft.com/office/drawing/2014/main" id="{9DF7E15D-968F-9ECD-667D-4721F43B8A71}"/>
              </a:ext>
            </a:extLst>
          </p:cNvPr>
          <p:cNvSpPr/>
          <p:nvPr userDrawn="1"/>
        </p:nvSpPr>
        <p:spPr>
          <a:xfrm>
            <a:off x="2125065" y="5088282"/>
            <a:ext cx="6619676" cy="1951980"/>
          </a:xfrm>
          <a:custGeom>
            <a:avLst/>
            <a:gdLst>
              <a:gd name="connsiteX0" fmla="*/ 2922334 w 6001581"/>
              <a:gd name="connsiteY0" fmla="*/ 340 h 1769719"/>
              <a:gd name="connsiteX1" fmla="*/ 3797017 w 6001581"/>
              <a:gd name="connsiteY1" fmla="*/ 129058 h 1769719"/>
              <a:gd name="connsiteX2" fmla="*/ 4716428 w 6001581"/>
              <a:gd name="connsiteY2" fmla="*/ 559525 h 1769719"/>
              <a:gd name="connsiteX3" fmla="*/ 4716939 w 6001581"/>
              <a:gd name="connsiteY3" fmla="*/ 559877 h 1769719"/>
              <a:gd name="connsiteX4" fmla="*/ 5618246 w 6001581"/>
              <a:gd name="connsiteY4" fmla="*/ 1382695 h 1769719"/>
              <a:gd name="connsiteX5" fmla="*/ 5625881 w 6001581"/>
              <a:gd name="connsiteY5" fmla="*/ 1390674 h 1769719"/>
              <a:gd name="connsiteX6" fmla="*/ 5886696 w 6001581"/>
              <a:gd name="connsiteY6" fmla="*/ 1659253 h 1769719"/>
              <a:gd name="connsiteX7" fmla="*/ 6001581 w 6001581"/>
              <a:gd name="connsiteY7" fmla="*/ 1769719 h 1769719"/>
              <a:gd name="connsiteX8" fmla="*/ 0 w 6001581"/>
              <a:gd name="connsiteY8" fmla="*/ 1769719 h 1769719"/>
              <a:gd name="connsiteX9" fmla="*/ 101175 w 6001581"/>
              <a:gd name="connsiteY9" fmla="*/ 1580607 h 1769719"/>
              <a:gd name="connsiteX10" fmla="*/ 1078926 w 6001581"/>
              <a:gd name="connsiteY10" fmla="*/ 530546 h 1769719"/>
              <a:gd name="connsiteX11" fmla="*/ 2622806 w 6001581"/>
              <a:gd name="connsiteY11" fmla="*/ 9339 h 1769719"/>
              <a:gd name="connsiteX12" fmla="*/ 2922334 w 6001581"/>
              <a:gd name="connsiteY12" fmla="*/ 340 h 1769719"/>
              <a:gd name="connsiteX0" fmla="*/ 2922334 w 6001581"/>
              <a:gd name="connsiteY0" fmla="*/ 340 h 1778302"/>
              <a:gd name="connsiteX1" fmla="*/ 3797017 w 6001581"/>
              <a:gd name="connsiteY1" fmla="*/ 129058 h 1778302"/>
              <a:gd name="connsiteX2" fmla="*/ 4716428 w 6001581"/>
              <a:gd name="connsiteY2" fmla="*/ 559525 h 1778302"/>
              <a:gd name="connsiteX3" fmla="*/ 4716939 w 6001581"/>
              <a:gd name="connsiteY3" fmla="*/ 559877 h 1778302"/>
              <a:gd name="connsiteX4" fmla="*/ 5618246 w 6001581"/>
              <a:gd name="connsiteY4" fmla="*/ 1382695 h 1778302"/>
              <a:gd name="connsiteX5" fmla="*/ 5625881 w 6001581"/>
              <a:gd name="connsiteY5" fmla="*/ 1390674 h 1778302"/>
              <a:gd name="connsiteX6" fmla="*/ 5886696 w 6001581"/>
              <a:gd name="connsiteY6" fmla="*/ 1659253 h 1778302"/>
              <a:gd name="connsiteX7" fmla="*/ 6001581 w 6001581"/>
              <a:gd name="connsiteY7" fmla="*/ 1769719 h 1778302"/>
              <a:gd name="connsiteX8" fmla="*/ 2980623 w 6001581"/>
              <a:gd name="connsiteY8" fmla="*/ 1778302 h 1778302"/>
              <a:gd name="connsiteX9" fmla="*/ 0 w 6001581"/>
              <a:gd name="connsiteY9" fmla="*/ 1769719 h 1778302"/>
              <a:gd name="connsiteX10" fmla="*/ 101175 w 6001581"/>
              <a:gd name="connsiteY10" fmla="*/ 1580607 h 1778302"/>
              <a:gd name="connsiteX11" fmla="*/ 1078926 w 6001581"/>
              <a:gd name="connsiteY11" fmla="*/ 530546 h 1778302"/>
              <a:gd name="connsiteX12" fmla="*/ 2622806 w 6001581"/>
              <a:gd name="connsiteY12" fmla="*/ 9339 h 1778302"/>
              <a:gd name="connsiteX13" fmla="*/ 2922334 w 6001581"/>
              <a:gd name="connsiteY13" fmla="*/ 340 h 1778302"/>
              <a:gd name="connsiteX0" fmla="*/ 2980623 w 6001581"/>
              <a:gd name="connsiteY0" fmla="*/ 1778302 h 1861204"/>
              <a:gd name="connsiteX1" fmla="*/ 0 w 6001581"/>
              <a:gd name="connsiteY1" fmla="*/ 1769719 h 1861204"/>
              <a:gd name="connsiteX2" fmla="*/ 101175 w 6001581"/>
              <a:gd name="connsiteY2" fmla="*/ 1580607 h 1861204"/>
              <a:gd name="connsiteX3" fmla="*/ 1078926 w 6001581"/>
              <a:gd name="connsiteY3" fmla="*/ 530546 h 1861204"/>
              <a:gd name="connsiteX4" fmla="*/ 2622806 w 6001581"/>
              <a:gd name="connsiteY4" fmla="*/ 9339 h 1861204"/>
              <a:gd name="connsiteX5" fmla="*/ 2922334 w 6001581"/>
              <a:gd name="connsiteY5" fmla="*/ 340 h 1861204"/>
              <a:gd name="connsiteX6" fmla="*/ 3797017 w 6001581"/>
              <a:gd name="connsiteY6" fmla="*/ 129058 h 1861204"/>
              <a:gd name="connsiteX7" fmla="*/ 4716428 w 6001581"/>
              <a:gd name="connsiteY7" fmla="*/ 559525 h 1861204"/>
              <a:gd name="connsiteX8" fmla="*/ 4716939 w 6001581"/>
              <a:gd name="connsiteY8" fmla="*/ 559877 h 1861204"/>
              <a:gd name="connsiteX9" fmla="*/ 5618246 w 6001581"/>
              <a:gd name="connsiteY9" fmla="*/ 1382695 h 1861204"/>
              <a:gd name="connsiteX10" fmla="*/ 5625881 w 6001581"/>
              <a:gd name="connsiteY10" fmla="*/ 1390674 h 1861204"/>
              <a:gd name="connsiteX11" fmla="*/ 5886696 w 6001581"/>
              <a:gd name="connsiteY11" fmla="*/ 1659253 h 1861204"/>
              <a:gd name="connsiteX12" fmla="*/ 6001581 w 6001581"/>
              <a:gd name="connsiteY12" fmla="*/ 1769719 h 1861204"/>
              <a:gd name="connsiteX13" fmla="*/ 3063525 w 6001581"/>
              <a:gd name="connsiteY13" fmla="*/ 1861204 h 1861204"/>
              <a:gd name="connsiteX0" fmla="*/ 2980623 w 6001581"/>
              <a:gd name="connsiteY0" fmla="*/ 1778302 h 1778302"/>
              <a:gd name="connsiteX1" fmla="*/ 0 w 6001581"/>
              <a:gd name="connsiteY1" fmla="*/ 1769719 h 1778302"/>
              <a:gd name="connsiteX2" fmla="*/ 101175 w 6001581"/>
              <a:gd name="connsiteY2" fmla="*/ 1580607 h 1778302"/>
              <a:gd name="connsiteX3" fmla="*/ 1078926 w 6001581"/>
              <a:gd name="connsiteY3" fmla="*/ 530546 h 1778302"/>
              <a:gd name="connsiteX4" fmla="*/ 2622806 w 6001581"/>
              <a:gd name="connsiteY4" fmla="*/ 9339 h 1778302"/>
              <a:gd name="connsiteX5" fmla="*/ 2922334 w 6001581"/>
              <a:gd name="connsiteY5" fmla="*/ 340 h 1778302"/>
              <a:gd name="connsiteX6" fmla="*/ 3797017 w 6001581"/>
              <a:gd name="connsiteY6" fmla="*/ 129058 h 1778302"/>
              <a:gd name="connsiteX7" fmla="*/ 4716428 w 6001581"/>
              <a:gd name="connsiteY7" fmla="*/ 559525 h 1778302"/>
              <a:gd name="connsiteX8" fmla="*/ 4716939 w 6001581"/>
              <a:gd name="connsiteY8" fmla="*/ 559877 h 1778302"/>
              <a:gd name="connsiteX9" fmla="*/ 5618246 w 6001581"/>
              <a:gd name="connsiteY9" fmla="*/ 1382695 h 1778302"/>
              <a:gd name="connsiteX10" fmla="*/ 5625881 w 6001581"/>
              <a:gd name="connsiteY10" fmla="*/ 1390674 h 1778302"/>
              <a:gd name="connsiteX11" fmla="*/ 5886696 w 6001581"/>
              <a:gd name="connsiteY11" fmla="*/ 1659253 h 1778302"/>
              <a:gd name="connsiteX12" fmla="*/ 6001581 w 6001581"/>
              <a:gd name="connsiteY12" fmla="*/ 1769719 h 1778302"/>
              <a:gd name="connsiteX0" fmla="*/ 0 w 6001581"/>
              <a:gd name="connsiteY0" fmla="*/ 1769719 h 1769719"/>
              <a:gd name="connsiteX1" fmla="*/ 101175 w 6001581"/>
              <a:gd name="connsiteY1" fmla="*/ 1580607 h 1769719"/>
              <a:gd name="connsiteX2" fmla="*/ 1078926 w 6001581"/>
              <a:gd name="connsiteY2" fmla="*/ 530546 h 1769719"/>
              <a:gd name="connsiteX3" fmla="*/ 2622806 w 6001581"/>
              <a:gd name="connsiteY3" fmla="*/ 9339 h 1769719"/>
              <a:gd name="connsiteX4" fmla="*/ 2922334 w 6001581"/>
              <a:gd name="connsiteY4" fmla="*/ 340 h 1769719"/>
              <a:gd name="connsiteX5" fmla="*/ 3797017 w 6001581"/>
              <a:gd name="connsiteY5" fmla="*/ 129058 h 1769719"/>
              <a:gd name="connsiteX6" fmla="*/ 4716428 w 6001581"/>
              <a:gd name="connsiteY6" fmla="*/ 559525 h 1769719"/>
              <a:gd name="connsiteX7" fmla="*/ 4716939 w 6001581"/>
              <a:gd name="connsiteY7" fmla="*/ 559877 h 1769719"/>
              <a:gd name="connsiteX8" fmla="*/ 5618246 w 6001581"/>
              <a:gd name="connsiteY8" fmla="*/ 1382695 h 1769719"/>
              <a:gd name="connsiteX9" fmla="*/ 5625881 w 6001581"/>
              <a:gd name="connsiteY9" fmla="*/ 1390674 h 1769719"/>
              <a:gd name="connsiteX10" fmla="*/ 5886696 w 6001581"/>
              <a:gd name="connsiteY10" fmla="*/ 1659253 h 1769719"/>
              <a:gd name="connsiteX11" fmla="*/ 6001581 w 6001581"/>
              <a:gd name="connsiteY11" fmla="*/ 1769719 h 176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1581" h="1769719">
                <a:moveTo>
                  <a:pt x="0" y="1769719"/>
                </a:moveTo>
                <a:lnTo>
                  <a:pt x="101175" y="1580607"/>
                </a:lnTo>
                <a:cubicBezTo>
                  <a:pt x="343372" y="1164367"/>
                  <a:pt x="674900" y="800486"/>
                  <a:pt x="1078926" y="530546"/>
                </a:cubicBezTo>
                <a:cubicBezTo>
                  <a:pt x="1527634" y="231277"/>
                  <a:pt x="2061497" y="51050"/>
                  <a:pt x="2622806" y="9339"/>
                </a:cubicBezTo>
                <a:cubicBezTo>
                  <a:pt x="2722884" y="1901"/>
                  <a:pt x="2822834" y="-1070"/>
                  <a:pt x="2922334" y="340"/>
                </a:cubicBezTo>
                <a:cubicBezTo>
                  <a:pt x="3220836" y="4572"/>
                  <a:pt x="3515293" y="48239"/>
                  <a:pt x="3797017" y="129058"/>
                </a:cubicBezTo>
                <a:cubicBezTo>
                  <a:pt x="4125467" y="223278"/>
                  <a:pt x="4436644" y="368010"/>
                  <a:pt x="4716428" y="559525"/>
                </a:cubicBezTo>
                <a:lnTo>
                  <a:pt x="4716939" y="559877"/>
                </a:lnTo>
                <a:cubicBezTo>
                  <a:pt x="5060088" y="798970"/>
                  <a:pt x="5343840" y="1095715"/>
                  <a:pt x="5618246" y="1382695"/>
                </a:cubicBezTo>
                <a:lnTo>
                  <a:pt x="5625881" y="1390674"/>
                </a:lnTo>
                <a:cubicBezTo>
                  <a:pt x="5720847" y="1490316"/>
                  <a:pt x="5808606" y="1580684"/>
                  <a:pt x="5886696" y="1659253"/>
                </a:cubicBezTo>
                <a:lnTo>
                  <a:pt x="6001581" y="1769719"/>
                </a:lnTo>
              </a:path>
            </a:pathLst>
          </a:custGeom>
          <a:noFill/>
          <a:ln w="50800" cap="rnd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149E938-A929-1610-0A0E-2BD60C51A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8663" y="6175781"/>
            <a:ext cx="603568" cy="10234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B27B95-9260-7195-D519-980A68C31D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0758" y="2326994"/>
            <a:ext cx="8076338" cy="1559658"/>
          </a:xfrm>
        </p:spPr>
        <p:txBody>
          <a:bodyPr wrap="square" anchor="b">
            <a:spAutoFit/>
          </a:bodyPr>
          <a:lstStyle>
            <a:lvl1pPr algn="l">
              <a:lnSpc>
                <a:spcPts val="6000"/>
              </a:lnSpc>
              <a:defRPr sz="6000" b="1" baseline="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Vielen Dank für Ihre Aufmerksamkeit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6948EB-4EAA-6ACD-7EF7-60290DA9BD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0758" y="4069341"/>
            <a:ext cx="8076338" cy="461665"/>
          </a:xfrm>
        </p:spPr>
        <p:txBody>
          <a:bodyPr wrap="square" tIns="0">
            <a:spAutoFit/>
          </a:bodyPr>
          <a:lstStyle>
            <a:lvl1pPr marL="0" indent="0" algn="l">
              <a:lnSpc>
                <a:spcPts val="3600"/>
              </a:lnSpc>
              <a:buNone/>
              <a:defRPr sz="3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ESF Plus Jahreskonferenz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997771-3BA7-A42F-5D31-268898D4DB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56700" y="0"/>
            <a:ext cx="3035300" cy="1193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EB3E07-8FE8-4911-E331-E2944CE585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3726315" cy="1800000"/>
          </a:xfrm>
          <a:prstGeom prst="rect">
            <a:avLst/>
          </a:prstGeom>
        </p:spPr>
      </p:pic>
      <p:sp>
        <p:nvSpPr>
          <p:cNvPr id="38" name="Freihandform 37">
            <a:extLst>
              <a:ext uri="{FF2B5EF4-FFF2-40B4-BE49-F238E27FC236}">
                <a16:creationId xmlns:a16="http://schemas.microsoft.com/office/drawing/2014/main" id="{71759CB5-9A60-08AF-A0C7-4083048C784D}"/>
              </a:ext>
            </a:extLst>
          </p:cNvPr>
          <p:cNvSpPr/>
          <p:nvPr userDrawn="1"/>
        </p:nvSpPr>
        <p:spPr>
          <a:xfrm rot="9567291">
            <a:off x="-935193" y="-84068"/>
            <a:ext cx="4012687" cy="617538"/>
          </a:xfrm>
          <a:custGeom>
            <a:avLst/>
            <a:gdLst>
              <a:gd name="connsiteX0" fmla="*/ 2922334 w 6001581"/>
              <a:gd name="connsiteY0" fmla="*/ 340 h 1769719"/>
              <a:gd name="connsiteX1" fmla="*/ 3797017 w 6001581"/>
              <a:gd name="connsiteY1" fmla="*/ 129058 h 1769719"/>
              <a:gd name="connsiteX2" fmla="*/ 4716428 w 6001581"/>
              <a:gd name="connsiteY2" fmla="*/ 559525 h 1769719"/>
              <a:gd name="connsiteX3" fmla="*/ 4716939 w 6001581"/>
              <a:gd name="connsiteY3" fmla="*/ 559877 h 1769719"/>
              <a:gd name="connsiteX4" fmla="*/ 5618246 w 6001581"/>
              <a:gd name="connsiteY4" fmla="*/ 1382695 h 1769719"/>
              <a:gd name="connsiteX5" fmla="*/ 5625881 w 6001581"/>
              <a:gd name="connsiteY5" fmla="*/ 1390674 h 1769719"/>
              <a:gd name="connsiteX6" fmla="*/ 5886696 w 6001581"/>
              <a:gd name="connsiteY6" fmla="*/ 1659253 h 1769719"/>
              <a:gd name="connsiteX7" fmla="*/ 6001581 w 6001581"/>
              <a:gd name="connsiteY7" fmla="*/ 1769719 h 1769719"/>
              <a:gd name="connsiteX8" fmla="*/ 0 w 6001581"/>
              <a:gd name="connsiteY8" fmla="*/ 1769719 h 1769719"/>
              <a:gd name="connsiteX9" fmla="*/ 101175 w 6001581"/>
              <a:gd name="connsiteY9" fmla="*/ 1580607 h 1769719"/>
              <a:gd name="connsiteX10" fmla="*/ 1078926 w 6001581"/>
              <a:gd name="connsiteY10" fmla="*/ 530546 h 1769719"/>
              <a:gd name="connsiteX11" fmla="*/ 2622806 w 6001581"/>
              <a:gd name="connsiteY11" fmla="*/ 9339 h 1769719"/>
              <a:gd name="connsiteX12" fmla="*/ 2922334 w 6001581"/>
              <a:gd name="connsiteY12" fmla="*/ 340 h 1769719"/>
              <a:gd name="connsiteX0" fmla="*/ 2922334 w 6001581"/>
              <a:gd name="connsiteY0" fmla="*/ 340 h 1778302"/>
              <a:gd name="connsiteX1" fmla="*/ 3797017 w 6001581"/>
              <a:gd name="connsiteY1" fmla="*/ 129058 h 1778302"/>
              <a:gd name="connsiteX2" fmla="*/ 4716428 w 6001581"/>
              <a:gd name="connsiteY2" fmla="*/ 559525 h 1778302"/>
              <a:gd name="connsiteX3" fmla="*/ 4716939 w 6001581"/>
              <a:gd name="connsiteY3" fmla="*/ 559877 h 1778302"/>
              <a:gd name="connsiteX4" fmla="*/ 5618246 w 6001581"/>
              <a:gd name="connsiteY4" fmla="*/ 1382695 h 1778302"/>
              <a:gd name="connsiteX5" fmla="*/ 5625881 w 6001581"/>
              <a:gd name="connsiteY5" fmla="*/ 1390674 h 1778302"/>
              <a:gd name="connsiteX6" fmla="*/ 5886696 w 6001581"/>
              <a:gd name="connsiteY6" fmla="*/ 1659253 h 1778302"/>
              <a:gd name="connsiteX7" fmla="*/ 6001581 w 6001581"/>
              <a:gd name="connsiteY7" fmla="*/ 1769719 h 1778302"/>
              <a:gd name="connsiteX8" fmla="*/ 2980623 w 6001581"/>
              <a:gd name="connsiteY8" fmla="*/ 1778302 h 1778302"/>
              <a:gd name="connsiteX9" fmla="*/ 0 w 6001581"/>
              <a:gd name="connsiteY9" fmla="*/ 1769719 h 1778302"/>
              <a:gd name="connsiteX10" fmla="*/ 101175 w 6001581"/>
              <a:gd name="connsiteY10" fmla="*/ 1580607 h 1778302"/>
              <a:gd name="connsiteX11" fmla="*/ 1078926 w 6001581"/>
              <a:gd name="connsiteY11" fmla="*/ 530546 h 1778302"/>
              <a:gd name="connsiteX12" fmla="*/ 2622806 w 6001581"/>
              <a:gd name="connsiteY12" fmla="*/ 9339 h 1778302"/>
              <a:gd name="connsiteX13" fmla="*/ 2922334 w 6001581"/>
              <a:gd name="connsiteY13" fmla="*/ 340 h 1778302"/>
              <a:gd name="connsiteX0" fmla="*/ 2980623 w 6001581"/>
              <a:gd name="connsiteY0" fmla="*/ 1778302 h 1861204"/>
              <a:gd name="connsiteX1" fmla="*/ 0 w 6001581"/>
              <a:gd name="connsiteY1" fmla="*/ 1769719 h 1861204"/>
              <a:gd name="connsiteX2" fmla="*/ 101175 w 6001581"/>
              <a:gd name="connsiteY2" fmla="*/ 1580607 h 1861204"/>
              <a:gd name="connsiteX3" fmla="*/ 1078926 w 6001581"/>
              <a:gd name="connsiteY3" fmla="*/ 530546 h 1861204"/>
              <a:gd name="connsiteX4" fmla="*/ 2622806 w 6001581"/>
              <a:gd name="connsiteY4" fmla="*/ 9339 h 1861204"/>
              <a:gd name="connsiteX5" fmla="*/ 2922334 w 6001581"/>
              <a:gd name="connsiteY5" fmla="*/ 340 h 1861204"/>
              <a:gd name="connsiteX6" fmla="*/ 3797017 w 6001581"/>
              <a:gd name="connsiteY6" fmla="*/ 129058 h 1861204"/>
              <a:gd name="connsiteX7" fmla="*/ 4716428 w 6001581"/>
              <a:gd name="connsiteY7" fmla="*/ 559525 h 1861204"/>
              <a:gd name="connsiteX8" fmla="*/ 4716939 w 6001581"/>
              <a:gd name="connsiteY8" fmla="*/ 559877 h 1861204"/>
              <a:gd name="connsiteX9" fmla="*/ 5618246 w 6001581"/>
              <a:gd name="connsiteY9" fmla="*/ 1382695 h 1861204"/>
              <a:gd name="connsiteX10" fmla="*/ 5625881 w 6001581"/>
              <a:gd name="connsiteY10" fmla="*/ 1390674 h 1861204"/>
              <a:gd name="connsiteX11" fmla="*/ 5886696 w 6001581"/>
              <a:gd name="connsiteY11" fmla="*/ 1659253 h 1861204"/>
              <a:gd name="connsiteX12" fmla="*/ 6001581 w 6001581"/>
              <a:gd name="connsiteY12" fmla="*/ 1769719 h 1861204"/>
              <a:gd name="connsiteX13" fmla="*/ 3063525 w 6001581"/>
              <a:gd name="connsiteY13" fmla="*/ 1861204 h 1861204"/>
              <a:gd name="connsiteX0" fmla="*/ 2980623 w 6001581"/>
              <a:gd name="connsiteY0" fmla="*/ 1778302 h 1778302"/>
              <a:gd name="connsiteX1" fmla="*/ 0 w 6001581"/>
              <a:gd name="connsiteY1" fmla="*/ 1769719 h 1778302"/>
              <a:gd name="connsiteX2" fmla="*/ 101175 w 6001581"/>
              <a:gd name="connsiteY2" fmla="*/ 1580607 h 1778302"/>
              <a:gd name="connsiteX3" fmla="*/ 1078926 w 6001581"/>
              <a:gd name="connsiteY3" fmla="*/ 530546 h 1778302"/>
              <a:gd name="connsiteX4" fmla="*/ 2622806 w 6001581"/>
              <a:gd name="connsiteY4" fmla="*/ 9339 h 1778302"/>
              <a:gd name="connsiteX5" fmla="*/ 2922334 w 6001581"/>
              <a:gd name="connsiteY5" fmla="*/ 340 h 1778302"/>
              <a:gd name="connsiteX6" fmla="*/ 3797017 w 6001581"/>
              <a:gd name="connsiteY6" fmla="*/ 129058 h 1778302"/>
              <a:gd name="connsiteX7" fmla="*/ 4716428 w 6001581"/>
              <a:gd name="connsiteY7" fmla="*/ 559525 h 1778302"/>
              <a:gd name="connsiteX8" fmla="*/ 4716939 w 6001581"/>
              <a:gd name="connsiteY8" fmla="*/ 559877 h 1778302"/>
              <a:gd name="connsiteX9" fmla="*/ 5618246 w 6001581"/>
              <a:gd name="connsiteY9" fmla="*/ 1382695 h 1778302"/>
              <a:gd name="connsiteX10" fmla="*/ 5625881 w 6001581"/>
              <a:gd name="connsiteY10" fmla="*/ 1390674 h 1778302"/>
              <a:gd name="connsiteX11" fmla="*/ 5886696 w 6001581"/>
              <a:gd name="connsiteY11" fmla="*/ 1659253 h 1778302"/>
              <a:gd name="connsiteX12" fmla="*/ 6001581 w 6001581"/>
              <a:gd name="connsiteY12" fmla="*/ 1769719 h 1778302"/>
              <a:gd name="connsiteX0" fmla="*/ 0 w 6001581"/>
              <a:gd name="connsiteY0" fmla="*/ 1769719 h 1769719"/>
              <a:gd name="connsiteX1" fmla="*/ 101175 w 6001581"/>
              <a:gd name="connsiteY1" fmla="*/ 1580607 h 1769719"/>
              <a:gd name="connsiteX2" fmla="*/ 1078926 w 6001581"/>
              <a:gd name="connsiteY2" fmla="*/ 530546 h 1769719"/>
              <a:gd name="connsiteX3" fmla="*/ 2622806 w 6001581"/>
              <a:gd name="connsiteY3" fmla="*/ 9339 h 1769719"/>
              <a:gd name="connsiteX4" fmla="*/ 2922334 w 6001581"/>
              <a:gd name="connsiteY4" fmla="*/ 340 h 1769719"/>
              <a:gd name="connsiteX5" fmla="*/ 3797017 w 6001581"/>
              <a:gd name="connsiteY5" fmla="*/ 129058 h 1769719"/>
              <a:gd name="connsiteX6" fmla="*/ 4716428 w 6001581"/>
              <a:gd name="connsiteY6" fmla="*/ 559525 h 1769719"/>
              <a:gd name="connsiteX7" fmla="*/ 4716939 w 6001581"/>
              <a:gd name="connsiteY7" fmla="*/ 559877 h 1769719"/>
              <a:gd name="connsiteX8" fmla="*/ 5618246 w 6001581"/>
              <a:gd name="connsiteY8" fmla="*/ 1382695 h 1769719"/>
              <a:gd name="connsiteX9" fmla="*/ 5625881 w 6001581"/>
              <a:gd name="connsiteY9" fmla="*/ 1390674 h 1769719"/>
              <a:gd name="connsiteX10" fmla="*/ 5886696 w 6001581"/>
              <a:gd name="connsiteY10" fmla="*/ 1659253 h 1769719"/>
              <a:gd name="connsiteX11" fmla="*/ 6001581 w 6001581"/>
              <a:gd name="connsiteY11" fmla="*/ 1769719 h 1769719"/>
              <a:gd name="connsiteX0" fmla="*/ 0 w 5900406"/>
              <a:gd name="connsiteY0" fmla="*/ 1580607 h 1769719"/>
              <a:gd name="connsiteX1" fmla="*/ 977751 w 5900406"/>
              <a:gd name="connsiteY1" fmla="*/ 530546 h 1769719"/>
              <a:gd name="connsiteX2" fmla="*/ 2521631 w 5900406"/>
              <a:gd name="connsiteY2" fmla="*/ 9339 h 1769719"/>
              <a:gd name="connsiteX3" fmla="*/ 2821159 w 5900406"/>
              <a:gd name="connsiteY3" fmla="*/ 340 h 1769719"/>
              <a:gd name="connsiteX4" fmla="*/ 3695842 w 5900406"/>
              <a:gd name="connsiteY4" fmla="*/ 129058 h 1769719"/>
              <a:gd name="connsiteX5" fmla="*/ 4615253 w 5900406"/>
              <a:gd name="connsiteY5" fmla="*/ 559525 h 1769719"/>
              <a:gd name="connsiteX6" fmla="*/ 4615764 w 5900406"/>
              <a:gd name="connsiteY6" fmla="*/ 559877 h 1769719"/>
              <a:gd name="connsiteX7" fmla="*/ 5517071 w 5900406"/>
              <a:gd name="connsiteY7" fmla="*/ 1382695 h 1769719"/>
              <a:gd name="connsiteX8" fmla="*/ 5524706 w 5900406"/>
              <a:gd name="connsiteY8" fmla="*/ 1390674 h 1769719"/>
              <a:gd name="connsiteX9" fmla="*/ 5785521 w 5900406"/>
              <a:gd name="connsiteY9" fmla="*/ 1659253 h 1769719"/>
              <a:gd name="connsiteX10" fmla="*/ 5900406 w 5900406"/>
              <a:gd name="connsiteY10" fmla="*/ 1769719 h 1769719"/>
              <a:gd name="connsiteX0" fmla="*/ 0 w 4922655"/>
              <a:gd name="connsiteY0" fmla="*/ 530546 h 1769719"/>
              <a:gd name="connsiteX1" fmla="*/ 1543880 w 4922655"/>
              <a:gd name="connsiteY1" fmla="*/ 9339 h 1769719"/>
              <a:gd name="connsiteX2" fmla="*/ 1843408 w 4922655"/>
              <a:gd name="connsiteY2" fmla="*/ 340 h 1769719"/>
              <a:gd name="connsiteX3" fmla="*/ 2718091 w 4922655"/>
              <a:gd name="connsiteY3" fmla="*/ 129058 h 1769719"/>
              <a:gd name="connsiteX4" fmla="*/ 3637502 w 4922655"/>
              <a:gd name="connsiteY4" fmla="*/ 559525 h 1769719"/>
              <a:gd name="connsiteX5" fmla="*/ 3638013 w 4922655"/>
              <a:gd name="connsiteY5" fmla="*/ 559877 h 1769719"/>
              <a:gd name="connsiteX6" fmla="*/ 4539320 w 4922655"/>
              <a:gd name="connsiteY6" fmla="*/ 1382695 h 1769719"/>
              <a:gd name="connsiteX7" fmla="*/ 4546955 w 4922655"/>
              <a:gd name="connsiteY7" fmla="*/ 1390674 h 1769719"/>
              <a:gd name="connsiteX8" fmla="*/ 4807770 w 4922655"/>
              <a:gd name="connsiteY8" fmla="*/ 1659253 h 1769719"/>
              <a:gd name="connsiteX9" fmla="*/ 4922655 w 4922655"/>
              <a:gd name="connsiteY9" fmla="*/ 1769719 h 1769719"/>
              <a:gd name="connsiteX0" fmla="*/ 0 w 4807770"/>
              <a:gd name="connsiteY0" fmla="*/ 530546 h 1659253"/>
              <a:gd name="connsiteX1" fmla="*/ 1543880 w 4807770"/>
              <a:gd name="connsiteY1" fmla="*/ 9339 h 1659253"/>
              <a:gd name="connsiteX2" fmla="*/ 1843408 w 4807770"/>
              <a:gd name="connsiteY2" fmla="*/ 340 h 1659253"/>
              <a:gd name="connsiteX3" fmla="*/ 2718091 w 4807770"/>
              <a:gd name="connsiteY3" fmla="*/ 129058 h 1659253"/>
              <a:gd name="connsiteX4" fmla="*/ 3637502 w 4807770"/>
              <a:gd name="connsiteY4" fmla="*/ 559525 h 1659253"/>
              <a:gd name="connsiteX5" fmla="*/ 3638013 w 4807770"/>
              <a:gd name="connsiteY5" fmla="*/ 559877 h 1659253"/>
              <a:gd name="connsiteX6" fmla="*/ 4539320 w 4807770"/>
              <a:gd name="connsiteY6" fmla="*/ 1382695 h 1659253"/>
              <a:gd name="connsiteX7" fmla="*/ 4546955 w 4807770"/>
              <a:gd name="connsiteY7" fmla="*/ 1390674 h 1659253"/>
              <a:gd name="connsiteX8" fmla="*/ 4807770 w 4807770"/>
              <a:gd name="connsiteY8" fmla="*/ 1659253 h 1659253"/>
              <a:gd name="connsiteX0" fmla="*/ 0 w 4546955"/>
              <a:gd name="connsiteY0" fmla="*/ 530546 h 1390674"/>
              <a:gd name="connsiteX1" fmla="*/ 1543880 w 4546955"/>
              <a:gd name="connsiteY1" fmla="*/ 9339 h 1390674"/>
              <a:gd name="connsiteX2" fmla="*/ 1843408 w 4546955"/>
              <a:gd name="connsiteY2" fmla="*/ 340 h 1390674"/>
              <a:gd name="connsiteX3" fmla="*/ 2718091 w 4546955"/>
              <a:gd name="connsiteY3" fmla="*/ 129058 h 1390674"/>
              <a:gd name="connsiteX4" fmla="*/ 3637502 w 4546955"/>
              <a:gd name="connsiteY4" fmla="*/ 559525 h 1390674"/>
              <a:gd name="connsiteX5" fmla="*/ 3638013 w 4546955"/>
              <a:gd name="connsiteY5" fmla="*/ 559877 h 1390674"/>
              <a:gd name="connsiteX6" fmla="*/ 4539320 w 4546955"/>
              <a:gd name="connsiteY6" fmla="*/ 1382695 h 1390674"/>
              <a:gd name="connsiteX7" fmla="*/ 4546955 w 4546955"/>
              <a:gd name="connsiteY7" fmla="*/ 1390674 h 1390674"/>
              <a:gd name="connsiteX0" fmla="*/ 0 w 4539320"/>
              <a:gd name="connsiteY0" fmla="*/ 530546 h 1382695"/>
              <a:gd name="connsiteX1" fmla="*/ 1543880 w 4539320"/>
              <a:gd name="connsiteY1" fmla="*/ 9339 h 1382695"/>
              <a:gd name="connsiteX2" fmla="*/ 1843408 w 4539320"/>
              <a:gd name="connsiteY2" fmla="*/ 340 h 1382695"/>
              <a:gd name="connsiteX3" fmla="*/ 2718091 w 4539320"/>
              <a:gd name="connsiteY3" fmla="*/ 129058 h 1382695"/>
              <a:gd name="connsiteX4" fmla="*/ 3637502 w 4539320"/>
              <a:gd name="connsiteY4" fmla="*/ 559525 h 1382695"/>
              <a:gd name="connsiteX5" fmla="*/ 3638013 w 4539320"/>
              <a:gd name="connsiteY5" fmla="*/ 559877 h 1382695"/>
              <a:gd name="connsiteX6" fmla="*/ 4539320 w 4539320"/>
              <a:gd name="connsiteY6" fmla="*/ 1382695 h 1382695"/>
              <a:gd name="connsiteX0" fmla="*/ 0 w 3638013"/>
              <a:gd name="connsiteY0" fmla="*/ 530546 h 559877"/>
              <a:gd name="connsiteX1" fmla="*/ 1543880 w 3638013"/>
              <a:gd name="connsiteY1" fmla="*/ 9339 h 559877"/>
              <a:gd name="connsiteX2" fmla="*/ 1843408 w 3638013"/>
              <a:gd name="connsiteY2" fmla="*/ 340 h 559877"/>
              <a:gd name="connsiteX3" fmla="*/ 2718091 w 3638013"/>
              <a:gd name="connsiteY3" fmla="*/ 129058 h 559877"/>
              <a:gd name="connsiteX4" fmla="*/ 3637502 w 3638013"/>
              <a:gd name="connsiteY4" fmla="*/ 559525 h 559877"/>
              <a:gd name="connsiteX5" fmla="*/ 3638013 w 3638013"/>
              <a:gd name="connsiteY5" fmla="*/ 559877 h 5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8013" h="559877">
                <a:moveTo>
                  <a:pt x="0" y="530546"/>
                </a:moveTo>
                <a:cubicBezTo>
                  <a:pt x="448708" y="231277"/>
                  <a:pt x="982571" y="51050"/>
                  <a:pt x="1543880" y="9339"/>
                </a:cubicBezTo>
                <a:cubicBezTo>
                  <a:pt x="1643958" y="1901"/>
                  <a:pt x="1743908" y="-1070"/>
                  <a:pt x="1843408" y="340"/>
                </a:cubicBezTo>
                <a:cubicBezTo>
                  <a:pt x="2141910" y="4572"/>
                  <a:pt x="2436367" y="48239"/>
                  <a:pt x="2718091" y="129058"/>
                </a:cubicBezTo>
                <a:cubicBezTo>
                  <a:pt x="3046541" y="223278"/>
                  <a:pt x="3357718" y="368010"/>
                  <a:pt x="3637502" y="559525"/>
                </a:cubicBezTo>
                <a:lnTo>
                  <a:pt x="3638013" y="559877"/>
                </a:lnTo>
              </a:path>
            </a:pathLst>
          </a:custGeom>
          <a:noFill/>
          <a:ln w="50800" cap="rnd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313F2F6-D2AA-EA83-60FB-033B3AAB0AEE}"/>
              </a:ext>
            </a:extLst>
          </p:cNvPr>
          <p:cNvSpPr/>
          <p:nvPr userDrawn="1"/>
        </p:nvSpPr>
        <p:spPr>
          <a:xfrm>
            <a:off x="759039" y="6096301"/>
            <a:ext cx="2151296" cy="1023441"/>
          </a:xfrm>
          <a:prstGeom prst="roundRect">
            <a:avLst/>
          </a:prstGeom>
          <a:solidFill>
            <a:schemeClr val="bg1"/>
          </a:solidFill>
          <a:ln w="984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AB8440-B20A-5C23-B82E-FF2CD2DEE4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7769" y="6312114"/>
            <a:ext cx="1748008" cy="3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5951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8A6C4C-9113-EC4B-EAD6-CF952832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58800"/>
            <a:ext cx="10753200" cy="79021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1F71A2-EB76-6939-C2DE-F1EFFBD4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3610800"/>
            <a:ext cx="10753200" cy="46166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65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slow">
    <p:push dir="u"/>
  </p:transition>
  <p:hf hdr="0"/>
  <p:txStyles>
    <p:titleStyle>
      <a:lvl1pPr algn="l" defTabSz="914400" rtl="0" eaLnBrk="1" latinLnBrk="0" hangingPunct="1">
        <a:lnSpc>
          <a:spcPts val="6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Aptos ExtraBold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600"/>
        </a:lnSpc>
        <a:spcBef>
          <a:spcPts val="1000"/>
        </a:spcBef>
        <a:buFont typeface="Arial" panose="020B0604020202020204" pitchFamily="34" charset="0"/>
        <a:buNone/>
        <a:defRPr sz="3000" b="1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0C208D-9D22-CA95-1668-1817E425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40000"/>
            <a:ext cx="10753200" cy="77482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de-DE" dirty="0"/>
              <a:t>Hier steht eine Überschrift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EC2FCF-DED1-8A8A-471B-98225A8D1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2574000"/>
            <a:ext cx="10753200" cy="35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F42FE9-7E71-8FF5-64FC-69BEED761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588" y="6453870"/>
            <a:ext cx="2713012" cy="1540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lnSpc>
                <a:spcPts val="1200"/>
              </a:lnSpc>
              <a:defRPr sz="100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fld id="{DBAB6B3E-8A4C-6E41-82D7-71BDABDC037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2AE8E9-F378-EBC0-F08F-499AC3E56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6700" y="0"/>
            <a:ext cx="3035300" cy="11938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40845E1-77BA-BFA9-D1E2-9572F6EC351F}"/>
              </a:ext>
            </a:extLst>
          </p:cNvPr>
          <p:cNvSpPr txBox="1"/>
          <p:nvPr userDrawn="1"/>
        </p:nvSpPr>
        <p:spPr>
          <a:xfrm>
            <a:off x="719400" y="6421056"/>
            <a:ext cx="484196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de-DE" sz="1000" b="1" i="0" dirty="0">
                <a:solidFill>
                  <a:schemeClr val="accent1"/>
                </a:solidFill>
                <a:latin typeface="Aptos" panose="020B0004020202020204" pitchFamily="34" charset="0"/>
              </a:rPr>
              <a:t>ESF Plus Jahreskonferenz 2025 </a:t>
            </a:r>
          </a:p>
        </p:txBody>
      </p:sp>
    </p:spTree>
    <p:extLst>
      <p:ext uri="{BB962C8B-B14F-4D97-AF65-F5344CB8AC3E}">
        <p14:creationId xmlns:p14="http://schemas.microsoft.com/office/powerpoint/2010/main" val="397315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</p:sldLayoutIdLst>
  <p:transition spd="slow">
    <p:push dir="u"/>
  </p:transition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SzPct val="80000"/>
        <a:buFont typeface="Systemschrift Normal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469800" indent="-2286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SzPct val="80000"/>
        <a:buFont typeface="Systemschrift Normal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684000" indent="-2286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Systemschrift Normal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2"/>
        </a:buClr>
        <a:buFont typeface="Systemschrift Norm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2"/>
        </a:buClr>
        <a:buFont typeface="Systemschrift Norm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8A6C4C-9113-EC4B-EAD6-CF952832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58800"/>
            <a:ext cx="10753200" cy="79021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1F71A2-EB76-6939-C2DE-F1EFFBD4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3610800"/>
            <a:ext cx="10753200" cy="46166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771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push dir="u"/>
  </p:transition>
  <p:hf hdr="0"/>
  <p:txStyles>
    <p:titleStyle>
      <a:lvl1pPr algn="l" defTabSz="914400" rtl="0" eaLnBrk="1" latinLnBrk="0" hangingPunct="1">
        <a:lnSpc>
          <a:spcPts val="6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Aptos ExtraBold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600"/>
        </a:lnSpc>
        <a:spcBef>
          <a:spcPts val="1000"/>
        </a:spcBef>
        <a:buFont typeface="Arial" panose="020B0604020202020204" pitchFamily="34" charset="0"/>
        <a:buNone/>
        <a:defRPr sz="3000" b="1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s.sachsen.de/soziale-innovationen.html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sinn-sachsen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europa-f&#246;rdert-sachsen.de/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13E7A-B54C-1F02-0885-ED0567853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38" y="2255178"/>
            <a:ext cx="7173722" cy="27084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4400" dirty="0"/>
              <a:t>Soziale Innovation erleben – Menschen. Ideen. Wirkung: Die ESF-Jahresveranstaltung zeigt, was Sachsen bewegt.</a:t>
            </a:r>
          </a:p>
        </p:txBody>
      </p:sp>
    </p:spTree>
    <p:extLst>
      <p:ext uri="{BB962C8B-B14F-4D97-AF65-F5344CB8AC3E}">
        <p14:creationId xmlns:p14="http://schemas.microsoft.com/office/powerpoint/2010/main" val="40515300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B9AE9A8-49CD-20EC-0817-CBC2BE2FC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758" y="1564641"/>
            <a:ext cx="8076338" cy="4067780"/>
          </a:xfrm>
        </p:spPr>
        <p:txBody>
          <a:bodyPr/>
          <a:lstStyle/>
          <a:p>
            <a:r>
              <a:rPr lang="de-DE" sz="1800" dirty="0"/>
              <a:t>Kontaktmöglichkeiten und weiterführende Informationen: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SINN Website: </a:t>
            </a:r>
            <a:r>
              <a:rPr lang="de-DE" sz="18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https://sinn-sachsen.de/</a:t>
            </a:r>
            <a:r>
              <a:rPr lang="de-DE" sz="1800" u="sng" dirty="0"/>
              <a:t> </a:t>
            </a:r>
            <a:br>
              <a:rPr lang="de-DE" sz="1800" u="sng" dirty="0"/>
            </a:br>
            <a:endParaRPr lang="de-DE" sz="1800" u="sng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Portal des SMS – Soziale Innovationen: </a:t>
            </a:r>
            <a:r>
              <a:rPr lang="de-DE" sz="1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https://www.sms.sachsen.de/soziale-innovationen.html</a:t>
            </a:r>
            <a:r>
              <a:rPr lang="de-DE" sz="1800" dirty="0"/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000" dirty="0"/>
          </a:p>
          <a:p>
            <a:pPr>
              <a:lnSpc>
                <a:spcPct val="100000"/>
              </a:lnSpc>
            </a:pPr>
            <a:endParaRPr lang="de-DE" sz="10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Website Europa fördert Sachsen: </a:t>
            </a:r>
            <a:r>
              <a:rPr lang="de-DE" sz="18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https://www.europa-fördert-sachsen.de/de/</a:t>
            </a:r>
            <a:endParaRPr lang="de-DE" sz="1800" dirty="0"/>
          </a:p>
          <a:p>
            <a:endParaRPr lang="de-DE" dirty="0"/>
          </a:p>
        </p:txBody>
      </p:sp>
      <p:pic>
        <p:nvPicPr>
          <p:cNvPr id="4" name="Grafik 3" descr="Ein Bild, das Muster, Quadrat, Symmetrie, Kunst enthält.&#10;&#10;KI-generierte Inhalte können fehlerhaft sein.">
            <a:extLst>
              <a:ext uri="{FF2B5EF4-FFF2-40B4-BE49-F238E27FC236}">
                <a16:creationId xmlns:a16="http://schemas.microsoft.com/office/drawing/2014/main" id="{C5BBCC64-F01B-1EFA-119C-FA7444F9E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219" y="2100699"/>
            <a:ext cx="830461" cy="830461"/>
          </a:xfrm>
          <a:prstGeom prst="rect">
            <a:avLst/>
          </a:prstGeom>
        </p:spPr>
      </p:pic>
      <p:pic>
        <p:nvPicPr>
          <p:cNvPr id="6" name="Grafik 5" descr="Ein Bild, das Muster, Quadrat, Pixel, Kreuzworträtsel enthält.&#10;&#10;KI-generierte Inhalte können fehlerhaft sein.">
            <a:extLst>
              <a:ext uri="{FF2B5EF4-FFF2-40B4-BE49-F238E27FC236}">
                <a16:creationId xmlns:a16="http://schemas.microsoft.com/office/drawing/2014/main" id="{DEFB0F00-8D99-DD06-0A91-AE7986140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179" y="3238619"/>
            <a:ext cx="830461" cy="830461"/>
          </a:xfrm>
          <a:prstGeom prst="rect">
            <a:avLst/>
          </a:prstGeom>
        </p:spPr>
      </p:pic>
      <p:pic>
        <p:nvPicPr>
          <p:cNvPr id="8" name="Grafik 7" descr="Ein Bild, das Muster, Quadrat, Pixel, Design enthält.&#10;&#10;KI-generierte Inhalte können fehlerhaft sein.">
            <a:extLst>
              <a:ext uri="{FF2B5EF4-FFF2-40B4-BE49-F238E27FC236}">
                <a16:creationId xmlns:a16="http://schemas.microsoft.com/office/drawing/2014/main" id="{083BCE4C-D5FE-38AB-F509-18DE2B795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0660" y="4824132"/>
            <a:ext cx="808289" cy="8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445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ITEL">
  <a:themeElements>
    <a:clrScheme name="NWL">
      <a:dk1>
        <a:srgbClr val="000000"/>
      </a:dk1>
      <a:lt1>
        <a:srgbClr val="FFFFFF"/>
      </a:lt1>
      <a:dk2>
        <a:srgbClr val="81939F"/>
      </a:dk2>
      <a:lt2>
        <a:srgbClr val="E1E8EC"/>
      </a:lt2>
      <a:accent1>
        <a:srgbClr val="133E8F"/>
      </a:accent1>
      <a:accent2>
        <a:srgbClr val="93C249"/>
      </a:accent2>
      <a:accent3>
        <a:srgbClr val="1B5C37"/>
      </a:accent3>
      <a:accent4>
        <a:srgbClr val="F39100"/>
      </a:accent4>
      <a:accent5>
        <a:srgbClr val="FFDD00"/>
      </a:accent5>
      <a:accent6>
        <a:srgbClr val="EA4E34"/>
      </a:accent6>
      <a:hlink>
        <a:srgbClr val="133E8F"/>
      </a:hlink>
      <a:folHlink>
        <a:srgbClr val="8193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HLUSS">
  <a:themeElements>
    <a:clrScheme name="EUFS">
      <a:dk1>
        <a:srgbClr val="000000"/>
      </a:dk1>
      <a:lt1>
        <a:srgbClr val="FFFFFF"/>
      </a:lt1>
      <a:dk2>
        <a:srgbClr val="81939F"/>
      </a:dk2>
      <a:lt2>
        <a:srgbClr val="E1E8EC"/>
      </a:lt2>
      <a:accent1>
        <a:srgbClr val="003399"/>
      </a:accent1>
      <a:accent2>
        <a:srgbClr val="6FBB32"/>
      </a:accent2>
      <a:accent3>
        <a:srgbClr val="FFCC00"/>
      </a:accent3>
      <a:accent4>
        <a:srgbClr val="0082C3"/>
      </a:accent4>
      <a:accent5>
        <a:srgbClr val="E75113"/>
      </a:accent5>
      <a:accent6>
        <a:srgbClr val="981E32"/>
      </a:accent6>
      <a:hlink>
        <a:srgbClr val="133E8F"/>
      </a:hlink>
      <a:folHlink>
        <a:srgbClr val="8193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E">
  <a:themeElements>
    <a:clrScheme name="NWL">
      <a:dk1>
        <a:srgbClr val="000000"/>
      </a:dk1>
      <a:lt1>
        <a:srgbClr val="FFFFFF"/>
      </a:lt1>
      <a:dk2>
        <a:srgbClr val="81939F"/>
      </a:dk2>
      <a:lt2>
        <a:srgbClr val="E1E8EC"/>
      </a:lt2>
      <a:accent1>
        <a:srgbClr val="133E8F"/>
      </a:accent1>
      <a:accent2>
        <a:srgbClr val="93C249"/>
      </a:accent2>
      <a:accent3>
        <a:srgbClr val="1B5C37"/>
      </a:accent3>
      <a:accent4>
        <a:srgbClr val="F39100"/>
      </a:accent4>
      <a:accent5>
        <a:srgbClr val="FFDD00"/>
      </a:accent5>
      <a:accent6>
        <a:srgbClr val="EA4E34"/>
      </a:accent6>
      <a:hlink>
        <a:srgbClr val="133E8F"/>
      </a:hlink>
      <a:folHlink>
        <a:srgbClr val="8193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68</Words>
  <Application>Microsoft Office PowerPoint</Application>
  <PresentationFormat>Breitbild</PresentationFormat>
  <Paragraphs>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Aptos</vt:lpstr>
      <vt:lpstr>Aptos ExtraBold</vt:lpstr>
      <vt:lpstr>Arial</vt:lpstr>
      <vt:lpstr>Calibri</vt:lpstr>
      <vt:lpstr>Systemschrift Normal</vt:lpstr>
      <vt:lpstr>TITEL</vt:lpstr>
      <vt:lpstr>SCHLUSS</vt:lpstr>
      <vt:lpstr>ENDE</vt:lpstr>
      <vt:lpstr>Soziale Innovation erleben – Menschen. Ideen. Wirkung: Die ESF-Jahresveranstaltung zeigt, was Sachsen bewegt.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Wiebke Maywald</dc:creator>
  <cp:lastModifiedBy>Nina Jans</cp:lastModifiedBy>
  <cp:revision>23</cp:revision>
  <dcterms:created xsi:type="dcterms:W3CDTF">2025-09-22T13:10:06Z</dcterms:created>
  <dcterms:modified xsi:type="dcterms:W3CDTF">2025-11-28T10:26:36Z</dcterms:modified>
</cp:coreProperties>
</file>